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48" r:id="rId1"/>
  </p:sldMasterIdLst>
  <p:notesMasterIdLst>
    <p:notesMasterId r:id="rId22"/>
  </p:notesMasterIdLst>
  <p:sldIdLst>
    <p:sldId id="256" r:id="rId2"/>
    <p:sldId id="258" r:id="rId3"/>
    <p:sldId id="259" r:id="rId4"/>
    <p:sldId id="260" r:id="rId5"/>
    <p:sldId id="261" r:id="rId6"/>
    <p:sldId id="278" r:id="rId7"/>
    <p:sldId id="279" r:id="rId8"/>
    <p:sldId id="266" r:id="rId9"/>
    <p:sldId id="267" r:id="rId10"/>
    <p:sldId id="277" r:id="rId11"/>
    <p:sldId id="274" r:id="rId12"/>
    <p:sldId id="275" r:id="rId13"/>
    <p:sldId id="276" r:id="rId14"/>
    <p:sldId id="262" r:id="rId15"/>
    <p:sldId id="281" r:id="rId16"/>
    <p:sldId id="282" r:id="rId17"/>
    <p:sldId id="283" r:id="rId18"/>
    <p:sldId id="284" r:id="rId19"/>
    <p:sldId id="285" r:id="rId20"/>
    <p:sldId id="273" r:id="rId21"/>
  </p:sldIdLst>
  <p:sldSz cx="24384000" cy="13716000"/>
  <p:notesSz cx="6858000"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844" userDrawn="1">
          <p15:clr>
            <a:srgbClr val="A4A3A4"/>
          </p15:clr>
        </p15:guide>
        <p15:guide id="2" pos="76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EC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chemeClr val="accent3"/>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8BA00"/>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464646"/>
              </a:solidFill>
              <a:prstDash val="solid"/>
              <a:miter lim="400000"/>
            </a:ln>
          </a:left>
          <a:right>
            <a:ln w="12700" cap="flat">
              <a:solidFill>
                <a:srgbClr val="464646"/>
              </a:solidFill>
              <a:prstDash val="solid"/>
              <a:miter lim="400000"/>
            </a:ln>
          </a:right>
          <a:top>
            <a:ln w="12700" cap="flat">
              <a:solidFill>
                <a:srgbClr val="464646"/>
              </a:solidFill>
              <a:prstDash val="solid"/>
              <a:miter lim="400000"/>
            </a:ln>
          </a:top>
          <a:bottom>
            <a:ln w="12700" cap="flat">
              <a:solidFill>
                <a:srgbClr val="464646"/>
              </a:solidFill>
              <a:prstDash val="solid"/>
              <a:miter lim="400000"/>
            </a:ln>
          </a:bottom>
          <a:insideH>
            <a:ln w="12700" cap="flat">
              <a:solidFill>
                <a:srgbClr val="464646"/>
              </a:solidFill>
              <a:prstDash val="solid"/>
              <a:miter lim="400000"/>
            </a:ln>
          </a:insideH>
          <a:insideV>
            <a:ln w="12700" cap="flat">
              <a:solidFill>
                <a:srgbClr val="464646"/>
              </a:solidFill>
              <a:prstDash val="solid"/>
              <a:miter lim="400000"/>
            </a:ln>
          </a:insideV>
        </a:tcBdr>
        <a:fill>
          <a:noFill/>
        </a:fill>
      </a:tcStyle>
    </a:wholeTbl>
    <a:band2H>
      <a:tcTxStyle/>
      <a:tcStyle>
        <a:tcBdr/>
        <a:fill>
          <a:solidFill>
            <a:srgbClr val="D4D5D5"/>
          </a:solidFill>
        </a:fill>
      </a:tcStyle>
    </a:band2H>
    <a:firstCol>
      <a:tcTxStyle b="on" i="off">
        <a:fontRef idx="minor">
          <a:srgbClr val="FFFFFF"/>
        </a:fontRef>
        <a:srgbClr val="FFFFFF"/>
      </a:tcTxStyle>
      <a:tcStyle>
        <a:tcBdr>
          <a:left>
            <a:ln w="12700" cap="flat">
              <a:solidFill>
                <a:srgbClr val="5E5E5E"/>
              </a:solidFill>
              <a:prstDash val="solid"/>
              <a:miter lim="400000"/>
            </a:ln>
          </a:left>
          <a:right>
            <a:ln w="12700" cap="flat">
              <a:solidFill>
                <a:srgbClr val="A6AAA9"/>
              </a:solidFill>
              <a:prstDash val="solid"/>
              <a:miter lim="400000"/>
            </a:ln>
          </a:right>
          <a:top>
            <a:ln w="12700" cap="flat">
              <a:solidFill>
                <a:srgbClr val="C3C3C3"/>
              </a:solidFill>
              <a:prstDash val="solid"/>
              <a:miter lim="400000"/>
            </a:ln>
          </a:top>
          <a:bottom>
            <a:ln w="12700" cap="flat">
              <a:solidFill>
                <a:srgbClr val="C3C3C3"/>
              </a:solidFill>
              <a:prstDash val="solid"/>
              <a:miter lim="400000"/>
            </a:ln>
          </a:bottom>
          <a:insideH>
            <a:ln w="12700" cap="flat">
              <a:solidFill>
                <a:srgbClr val="C3C3C3"/>
              </a:solidFill>
              <a:prstDash val="solid"/>
              <a:miter lim="400000"/>
            </a:ln>
          </a:insideH>
          <a:insideV>
            <a:ln w="12700"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38100" cap="flat">
              <a:solidFill>
                <a:srgbClr val="CB297B"/>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FFFFFF"/>
          </a:solidFill>
        </a:fill>
      </a:tcStyle>
    </a:lastRow>
    <a:firstRow>
      <a:tcTxStyle b="on" i="off">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5E5E5E"/>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a:tcStyle>
        <a:tcBdr/>
        <a:fill>
          <a:solidFill>
            <a:srgbClr val="EDEEEE"/>
          </a:solidFill>
        </a:fill>
      </a:tcStyle>
    </a:band2H>
    <a:firstCol>
      <a:tcTxStyle b="on" i="off">
        <a:fontRef idx="minor">
          <a:srgbClr val="000000"/>
        </a:fontRef>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527"/>
    <p:restoredTop sz="94636"/>
  </p:normalViewPr>
  <p:slideViewPr>
    <p:cSldViewPr snapToGrid="0">
      <p:cViewPr varScale="1">
        <p:scale>
          <a:sx n="41" d="100"/>
          <a:sy n="41" d="100"/>
        </p:scale>
        <p:origin x="139" y="38"/>
      </p:cViewPr>
      <p:guideLst>
        <p:guide orient="horz" pos="3844"/>
        <p:guide pos="76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8" name="Shape 148"/>
          <p:cNvSpPr>
            <a:spLocks noGrp="1" noRot="1" noChangeAspect="1"/>
          </p:cNvSpPr>
          <p:nvPr>
            <p:ph type="sldImg"/>
          </p:nvPr>
        </p:nvSpPr>
        <p:spPr>
          <a:xfrm>
            <a:off x="120650" y="744538"/>
            <a:ext cx="6616700" cy="3722687"/>
          </a:xfrm>
          <a:prstGeom prst="rect">
            <a:avLst/>
          </a:prstGeom>
        </p:spPr>
        <p:txBody>
          <a:bodyPr/>
          <a:lstStyle/>
          <a:p>
            <a:endParaRPr/>
          </a:p>
        </p:txBody>
      </p:sp>
      <p:sp>
        <p:nvSpPr>
          <p:cNvPr id="149" name="Shape 149"/>
          <p:cNvSpPr>
            <a:spLocks noGrp="1"/>
          </p:cNvSpPr>
          <p:nvPr>
            <p:ph type="body" sz="quarter" idx="1"/>
          </p:nvPr>
        </p:nvSpPr>
        <p:spPr>
          <a:xfrm>
            <a:off x="914400" y="4715153"/>
            <a:ext cx="5029200" cy="4466987"/>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78427" y="5029201"/>
            <a:ext cx="17830798" cy="4525562"/>
          </a:xfrm>
        </p:spPr>
        <p:txBody>
          <a:bodyPr anchor="b">
            <a:normAutofit/>
          </a:bodyPr>
          <a:lstStyle>
            <a:lvl1pPr>
              <a:defRPr sz="10800"/>
            </a:lvl1pPr>
          </a:lstStyle>
          <a:p>
            <a:r>
              <a:rPr lang="fr-FR"/>
              <a:t>Modifiez le style du titre</a:t>
            </a:r>
            <a:endParaRPr lang="en-US" dirty="0"/>
          </a:p>
        </p:txBody>
      </p:sp>
      <p:sp>
        <p:nvSpPr>
          <p:cNvPr id="3" name="Subtitle 2"/>
          <p:cNvSpPr>
            <a:spLocks noGrp="1"/>
          </p:cNvSpPr>
          <p:nvPr>
            <p:ph type="subTitle" idx="1"/>
          </p:nvPr>
        </p:nvSpPr>
        <p:spPr>
          <a:xfrm>
            <a:off x="5178427" y="9554759"/>
            <a:ext cx="17830798" cy="2252566"/>
          </a:xfrm>
        </p:spPr>
        <p:txBody>
          <a:bodyPr anchor="t"/>
          <a:lstStyle>
            <a:lvl1pPr marL="0" indent="0" algn="l">
              <a:buNone/>
              <a:defRPr>
                <a:solidFill>
                  <a:schemeClr val="tx1">
                    <a:lumMod val="65000"/>
                    <a:lumOff val="35000"/>
                  </a:schemeClr>
                </a:solidFill>
              </a:defRPr>
            </a:lvl1pPr>
            <a:lvl2pPr marL="914400" indent="0" algn="ctr">
              <a:buNone/>
              <a:defRPr>
                <a:solidFill>
                  <a:schemeClr val="tx1">
                    <a:tint val="75000"/>
                  </a:schemeClr>
                </a:solidFill>
              </a:defRPr>
            </a:lvl2pPr>
            <a:lvl3pPr marL="1828800" indent="0" algn="ctr">
              <a:buNone/>
              <a:defRPr>
                <a:solidFill>
                  <a:schemeClr val="tx1">
                    <a:tint val="75000"/>
                  </a:schemeClr>
                </a:solidFill>
              </a:defRPr>
            </a:lvl3pPr>
            <a:lvl4pPr marL="2743200" indent="0" algn="ctr">
              <a:buNone/>
              <a:defRPr>
                <a:solidFill>
                  <a:schemeClr val="tx1">
                    <a:tint val="75000"/>
                  </a:schemeClr>
                </a:solidFill>
              </a:defRPr>
            </a:lvl4pPr>
            <a:lvl5pPr marL="3657600" indent="0" algn="ctr">
              <a:buNone/>
              <a:defRPr>
                <a:solidFill>
                  <a:schemeClr val="tx1">
                    <a:tint val="75000"/>
                  </a:schemeClr>
                </a:solidFill>
              </a:defRPr>
            </a:lvl5pPr>
            <a:lvl6pPr marL="4572000" indent="0" algn="ctr">
              <a:buNone/>
              <a:defRPr>
                <a:solidFill>
                  <a:schemeClr val="tx1">
                    <a:tint val="75000"/>
                  </a:schemeClr>
                </a:solidFill>
              </a:defRPr>
            </a:lvl6pPr>
            <a:lvl7pPr marL="5486400" indent="0" algn="ctr">
              <a:buNone/>
              <a:defRPr>
                <a:solidFill>
                  <a:schemeClr val="tx1">
                    <a:tint val="75000"/>
                  </a:schemeClr>
                </a:solidFill>
              </a:defRPr>
            </a:lvl7pPr>
            <a:lvl8pPr marL="6400800" indent="0" algn="ctr">
              <a:buNone/>
              <a:defRPr>
                <a:solidFill>
                  <a:schemeClr val="tx1">
                    <a:tint val="75000"/>
                  </a:schemeClr>
                </a:solidFill>
              </a:defRPr>
            </a:lvl8pPr>
            <a:lvl9pPr marL="73152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8647621"/>
            <a:ext cx="3489304" cy="1557178"/>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1063625" y="9059081"/>
            <a:ext cx="1559534" cy="730250"/>
          </a:xfrm>
        </p:spPr>
        <p:txBody>
          <a:bodyPr/>
          <a:lstStyle/>
          <a:p>
            <a:fld id="{86CB4B4D-7CA3-9044-876B-883B54F8677D}" type="slidenum">
              <a:rPr lang="fr-FR" smtClean="0"/>
              <a:t>‹N°›</a:t>
            </a:fld>
            <a:endParaRPr lang="fr-FR"/>
          </a:p>
        </p:txBody>
      </p:sp>
    </p:spTree>
    <p:extLst>
      <p:ext uri="{BB962C8B-B14F-4D97-AF65-F5344CB8AC3E}">
        <p14:creationId xmlns:p14="http://schemas.microsoft.com/office/powerpoint/2010/main" val="26644105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5178425" y="1219200"/>
            <a:ext cx="17830798" cy="6234080"/>
          </a:xfrm>
        </p:spPr>
        <p:txBody>
          <a:bodyPr anchor="ctr">
            <a:normAutofit/>
          </a:bodyPr>
          <a:lstStyle>
            <a:lvl1pPr algn="l">
              <a:defRPr sz="9600" b="0" cap="none"/>
            </a:lvl1pPr>
          </a:lstStyle>
          <a:p>
            <a:r>
              <a:rPr lang="fr-FR"/>
              <a:t>Modifiez le style du titre</a:t>
            </a:r>
            <a:endParaRPr lang="en-US" dirty="0"/>
          </a:p>
        </p:txBody>
      </p:sp>
      <p:sp>
        <p:nvSpPr>
          <p:cNvPr id="3" name="Text Placeholder 2"/>
          <p:cNvSpPr>
            <a:spLocks noGrp="1"/>
          </p:cNvSpPr>
          <p:nvPr>
            <p:ph type="body" idx="1"/>
          </p:nvPr>
        </p:nvSpPr>
        <p:spPr>
          <a:xfrm>
            <a:off x="5178425" y="8708092"/>
            <a:ext cx="17830798" cy="3111728"/>
          </a:xfrm>
        </p:spPr>
        <p:txBody>
          <a:bodyPr anchor="ctr">
            <a:normAutofit/>
          </a:bodyPr>
          <a:lstStyle>
            <a:lvl1pPr marL="0" indent="0" algn="l">
              <a:buNone/>
              <a:defRPr sz="3600">
                <a:solidFill>
                  <a:schemeClr val="tx1">
                    <a:lumMod val="65000"/>
                    <a:lumOff val="35000"/>
                  </a:schemeClr>
                </a:solidFill>
              </a:defRPr>
            </a:lvl1pPr>
            <a:lvl2pPr marL="914400" indent="0">
              <a:buNone/>
              <a:defRPr sz="3600">
                <a:solidFill>
                  <a:schemeClr val="tx1">
                    <a:tint val="75000"/>
                  </a:schemeClr>
                </a:solidFill>
              </a:defRPr>
            </a:lvl2pPr>
            <a:lvl3pPr marL="1828800" indent="0">
              <a:buNone/>
              <a:defRPr sz="3200">
                <a:solidFill>
                  <a:schemeClr val="tx1">
                    <a:tint val="75000"/>
                  </a:schemeClr>
                </a:solidFill>
              </a:defRPr>
            </a:lvl3pPr>
            <a:lvl4pPr marL="2743200" indent="0">
              <a:buNone/>
              <a:defRPr sz="2800">
                <a:solidFill>
                  <a:schemeClr val="tx1">
                    <a:tint val="75000"/>
                  </a:schemeClr>
                </a:solidFill>
              </a:defRPr>
            </a:lvl4pPr>
            <a:lvl5pPr marL="3657600" indent="0">
              <a:buNone/>
              <a:defRPr sz="2800">
                <a:solidFill>
                  <a:schemeClr val="tx1">
                    <a:tint val="75000"/>
                  </a:schemeClr>
                </a:solidFill>
              </a:defRPr>
            </a:lvl5pPr>
            <a:lvl6pPr marL="4572000" indent="0">
              <a:buNone/>
              <a:defRPr sz="2800">
                <a:solidFill>
                  <a:schemeClr val="tx1">
                    <a:tint val="75000"/>
                  </a:schemeClr>
                </a:solidFill>
              </a:defRPr>
            </a:lvl6pPr>
            <a:lvl7pPr marL="5486400" indent="0">
              <a:buNone/>
              <a:defRPr sz="2800">
                <a:solidFill>
                  <a:schemeClr val="tx1">
                    <a:tint val="75000"/>
                  </a:schemeClr>
                </a:solidFill>
              </a:defRPr>
            </a:lvl7pPr>
            <a:lvl8pPr marL="6400800" indent="0">
              <a:buNone/>
              <a:defRPr sz="2800">
                <a:solidFill>
                  <a:schemeClr val="tx1">
                    <a:tint val="75000"/>
                  </a:schemeClr>
                </a:solidFill>
              </a:defRPr>
            </a:lvl8pPr>
            <a:lvl9pPr marL="7315200" indent="0">
              <a:buNone/>
              <a:defRPr sz="28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6/25/2024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8377" y="6356351"/>
            <a:ext cx="3177054" cy="1014594"/>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1063625" y="6488279"/>
            <a:ext cx="1559534" cy="730250"/>
          </a:xfrm>
        </p:spPr>
        <p:txBody>
          <a:bodyPr/>
          <a:lstStyle/>
          <a:p>
            <a:fld id="{86CB4B4D-7CA3-9044-876B-883B54F8677D}" type="slidenum">
              <a:rPr lang="fr-FR" smtClean="0"/>
              <a:t>‹N°›</a:t>
            </a:fld>
            <a:endParaRPr lang="fr-FR"/>
          </a:p>
        </p:txBody>
      </p:sp>
    </p:spTree>
    <p:extLst>
      <p:ext uri="{BB962C8B-B14F-4D97-AF65-F5344CB8AC3E}">
        <p14:creationId xmlns:p14="http://schemas.microsoft.com/office/powerpoint/2010/main" val="858509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699898" y="1219200"/>
            <a:ext cx="16787852" cy="5791200"/>
          </a:xfrm>
        </p:spPr>
        <p:txBody>
          <a:bodyPr anchor="ctr">
            <a:normAutofit/>
          </a:bodyPr>
          <a:lstStyle>
            <a:lvl1pPr algn="l">
              <a:defRPr sz="9600" b="0" cap="none"/>
            </a:lvl1pPr>
          </a:lstStyle>
          <a:p>
            <a:r>
              <a:rPr lang="fr-FR"/>
              <a:t>Modifiez le style du titre</a:t>
            </a:r>
            <a:endParaRPr lang="en-US" dirty="0"/>
          </a:p>
        </p:txBody>
      </p:sp>
      <p:sp>
        <p:nvSpPr>
          <p:cNvPr id="13" name="Text Placeholder 9"/>
          <p:cNvSpPr>
            <a:spLocks noGrp="1"/>
          </p:cNvSpPr>
          <p:nvPr>
            <p:ph type="body" sz="quarter" idx="13"/>
          </p:nvPr>
        </p:nvSpPr>
        <p:spPr>
          <a:xfrm>
            <a:off x="6550024" y="7010400"/>
            <a:ext cx="15073108" cy="762000"/>
          </a:xfrm>
        </p:spPr>
        <p:txBody>
          <a:bodyPr anchor="ctr">
            <a:noAutofit/>
          </a:bodyPr>
          <a:lstStyle>
            <a:lvl1pPr marL="0" indent="0">
              <a:buFontTx/>
              <a:buNone/>
              <a:defRPr sz="3200">
                <a:solidFill>
                  <a:schemeClr val="tx1">
                    <a:lumMod val="50000"/>
                    <a:lumOff val="50000"/>
                  </a:schemeClr>
                </a:solidFill>
              </a:defRPr>
            </a:lvl1pPr>
            <a:lvl2pPr marL="914400" indent="0">
              <a:buFontTx/>
              <a:buNone/>
              <a:defRPr/>
            </a:lvl2pPr>
            <a:lvl3pPr marL="1828800" indent="0">
              <a:buFontTx/>
              <a:buNone/>
              <a:defRPr/>
            </a:lvl3pPr>
            <a:lvl4pPr marL="2743200" indent="0">
              <a:buFontTx/>
              <a:buNone/>
              <a:defRPr/>
            </a:lvl4pPr>
            <a:lvl5pPr marL="36576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5178425" y="8708092"/>
            <a:ext cx="17830798" cy="3111728"/>
          </a:xfrm>
        </p:spPr>
        <p:txBody>
          <a:bodyPr anchor="ctr">
            <a:normAutofit/>
          </a:bodyPr>
          <a:lstStyle>
            <a:lvl1pPr marL="0" indent="0" algn="l">
              <a:buNone/>
              <a:defRPr sz="3600">
                <a:solidFill>
                  <a:schemeClr val="tx1">
                    <a:lumMod val="65000"/>
                    <a:lumOff val="35000"/>
                  </a:schemeClr>
                </a:solidFill>
              </a:defRPr>
            </a:lvl1pPr>
            <a:lvl2pPr marL="914400" indent="0">
              <a:buNone/>
              <a:defRPr sz="3600">
                <a:solidFill>
                  <a:schemeClr val="tx1">
                    <a:tint val="75000"/>
                  </a:schemeClr>
                </a:solidFill>
              </a:defRPr>
            </a:lvl2pPr>
            <a:lvl3pPr marL="1828800" indent="0">
              <a:buNone/>
              <a:defRPr sz="3200">
                <a:solidFill>
                  <a:schemeClr val="tx1">
                    <a:tint val="75000"/>
                  </a:schemeClr>
                </a:solidFill>
              </a:defRPr>
            </a:lvl3pPr>
            <a:lvl4pPr marL="2743200" indent="0">
              <a:buNone/>
              <a:defRPr sz="2800">
                <a:solidFill>
                  <a:schemeClr val="tx1">
                    <a:tint val="75000"/>
                  </a:schemeClr>
                </a:solidFill>
              </a:defRPr>
            </a:lvl4pPr>
            <a:lvl5pPr marL="3657600" indent="0">
              <a:buNone/>
              <a:defRPr sz="2800">
                <a:solidFill>
                  <a:schemeClr val="tx1">
                    <a:tint val="75000"/>
                  </a:schemeClr>
                </a:solidFill>
              </a:defRPr>
            </a:lvl5pPr>
            <a:lvl6pPr marL="4572000" indent="0">
              <a:buNone/>
              <a:defRPr sz="2800">
                <a:solidFill>
                  <a:schemeClr val="tx1">
                    <a:tint val="75000"/>
                  </a:schemeClr>
                </a:solidFill>
              </a:defRPr>
            </a:lvl6pPr>
            <a:lvl7pPr marL="5486400" indent="0">
              <a:buNone/>
              <a:defRPr sz="2800">
                <a:solidFill>
                  <a:schemeClr val="tx1">
                    <a:tint val="75000"/>
                  </a:schemeClr>
                </a:solidFill>
              </a:defRPr>
            </a:lvl7pPr>
            <a:lvl8pPr marL="6400800" indent="0">
              <a:buNone/>
              <a:defRPr sz="2800">
                <a:solidFill>
                  <a:schemeClr val="tx1">
                    <a:tint val="75000"/>
                  </a:schemeClr>
                </a:solidFill>
              </a:defRPr>
            </a:lvl8pPr>
            <a:lvl9pPr marL="7315200" indent="0">
              <a:buNone/>
              <a:defRPr sz="28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6/25/2024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8377" y="6356351"/>
            <a:ext cx="3177054" cy="1014594"/>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1063625" y="6488279"/>
            <a:ext cx="1559534" cy="730250"/>
          </a:xfrm>
        </p:spPr>
        <p:txBody>
          <a:bodyPr/>
          <a:lstStyle/>
          <a:p>
            <a:fld id="{86CB4B4D-7CA3-9044-876B-883B54F8677D}" type="slidenum">
              <a:rPr lang="fr-FR" smtClean="0"/>
              <a:t>‹N°›</a:t>
            </a:fld>
            <a:endParaRPr lang="fr-FR"/>
          </a:p>
        </p:txBody>
      </p:sp>
      <p:sp>
        <p:nvSpPr>
          <p:cNvPr id="14" name="TextBox 13"/>
          <p:cNvSpPr txBox="1"/>
          <p:nvPr/>
        </p:nvSpPr>
        <p:spPr>
          <a:xfrm>
            <a:off x="4935304" y="1296010"/>
            <a:ext cx="1219200" cy="1169552"/>
          </a:xfrm>
          <a:prstGeom prst="rect">
            <a:avLst/>
          </a:prstGeom>
        </p:spPr>
        <p:txBody>
          <a:bodyPr vert="horz" lIns="182880" tIns="91440" rIns="182880" bIns="91440" rtlCol="0" anchor="ctr">
            <a:noAutofit/>
          </a:bodyPr>
          <a:lstStyle/>
          <a:p>
            <a:pPr lvl="0"/>
            <a:r>
              <a:rPr lang="en-US" sz="16000" baseline="0" dirty="0">
                <a:ln w="3175" cmpd="sng">
                  <a:noFill/>
                </a:ln>
                <a:solidFill>
                  <a:schemeClr val="accent1"/>
                </a:solidFill>
                <a:effectLst/>
                <a:latin typeface="Arial"/>
              </a:rPr>
              <a:t>“</a:t>
            </a:r>
          </a:p>
        </p:txBody>
      </p:sp>
      <p:sp>
        <p:nvSpPr>
          <p:cNvPr id="15" name="TextBox 14"/>
          <p:cNvSpPr txBox="1"/>
          <p:nvPr/>
        </p:nvSpPr>
        <p:spPr>
          <a:xfrm>
            <a:off x="22229704" y="5810612"/>
            <a:ext cx="1219200" cy="1169552"/>
          </a:xfrm>
          <a:prstGeom prst="rect">
            <a:avLst/>
          </a:prstGeom>
        </p:spPr>
        <p:txBody>
          <a:bodyPr vert="horz" lIns="182880" tIns="91440" rIns="182880" bIns="91440" rtlCol="0" anchor="ctr">
            <a:noAutofit/>
          </a:bodyPr>
          <a:lstStyle/>
          <a:p>
            <a:pPr lvl="0"/>
            <a:r>
              <a:rPr lang="en-US" sz="1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650036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5178426" y="4876801"/>
            <a:ext cx="17830800" cy="5449690"/>
          </a:xfrm>
        </p:spPr>
        <p:txBody>
          <a:bodyPr anchor="b">
            <a:normAutofit/>
          </a:bodyPr>
          <a:lstStyle>
            <a:lvl1pPr algn="l">
              <a:defRPr sz="9600" b="0"/>
            </a:lvl1pPr>
          </a:lstStyle>
          <a:p>
            <a:r>
              <a:rPr lang="fr-FR"/>
              <a:t>Modifiez le style du titre</a:t>
            </a:r>
            <a:endParaRPr lang="en-US" dirty="0"/>
          </a:p>
        </p:txBody>
      </p:sp>
      <p:sp>
        <p:nvSpPr>
          <p:cNvPr id="4" name="Text Placeholder 3"/>
          <p:cNvSpPr>
            <a:spLocks noGrp="1"/>
          </p:cNvSpPr>
          <p:nvPr>
            <p:ph type="body" sz="half" idx="2"/>
          </p:nvPr>
        </p:nvSpPr>
        <p:spPr>
          <a:xfrm>
            <a:off x="5178426" y="10363200"/>
            <a:ext cx="17830800" cy="1459244"/>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smtClean="0"/>
              <a:pPr/>
              <a:t>6/25/2024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8377" y="9823451"/>
            <a:ext cx="3177054" cy="1014594"/>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1063625" y="9966175"/>
            <a:ext cx="1559534" cy="730250"/>
          </a:xfrm>
        </p:spPr>
        <p:txBody>
          <a:bodyPr/>
          <a:lstStyle/>
          <a:p>
            <a:fld id="{86CB4B4D-7CA3-9044-876B-883B54F8677D}" type="slidenum">
              <a:rPr lang="fr-FR" smtClean="0"/>
              <a:t>‹N°›</a:t>
            </a:fld>
            <a:endParaRPr lang="fr-FR"/>
          </a:p>
        </p:txBody>
      </p:sp>
    </p:spTree>
    <p:extLst>
      <p:ext uri="{BB962C8B-B14F-4D97-AF65-F5344CB8AC3E}">
        <p14:creationId xmlns:p14="http://schemas.microsoft.com/office/powerpoint/2010/main" val="2681175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5699898" y="1219200"/>
            <a:ext cx="16787852" cy="5791200"/>
          </a:xfrm>
        </p:spPr>
        <p:txBody>
          <a:bodyPr anchor="ctr">
            <a:normAutofit/>
          </a:bodyPr>
          <a:lstStyle>
            <a:lvl1pPr algn="l">
              <a:defRPr sz="9600" b="0" cap="none"/>
            </a:lvl1pPr>
          </a:lstStyle>
          <a:p>
            <a:r>
              <a:rPr lang="fr-FR"/>
              <a:t>Modifiez le style du titre</a:t>
            </a:r>
            <a:endParaRPr lang="en-US" dirty="0"/>
          </a:p>
        </p:txBody>
      </p:sp>
      <p:sp>
        <p:nvSpPr>
          <p:cNvPr id="21" name="Text Placeholder 9"/>
          <p:cNvSpPr>
            <a:spLocks noGrp="1"/>
          </p:cNvSpPr>
          <p:nvPr>
            <p:ph type="body" sz="quarter" idx="13"/>
          </p:nvPr>
        </p:nvSpPr>
        <p:spPr>
          <a:xfrm>
            <a:off x="5178424" y="8686800"/>
            <a:ext cx="17830800" cy="1676400"/>
          </a:xfrm>
        </p:spPr>
        <p:txBody>
          <a:bodyPr anchor="b">
            <a:noAutofit/>
          </a:bodyPr>
          <a:lstStyle>
            <a:lvl1pPr marL="0" indent="0">
              <a:buFontTx/>
              <a:buNone/>
              <a:defRPr sz="4800">
                <a:solidFill>
                  <a:schemeClr val="accent1"/>
                </a:solidFill>
              </a:defRPr>
            </a:lvl1pPr>
            <a:lvl2pPr marL="914400" indent="0">
              <a:buFontTx/>
              <a:buNone/>
              <a:defRPr/>
            </a:lvl2pPr>
            <a:lvl3pPr marL="1828800" indent="0">
              <a:buFontTx/>
              <a:buNone/>
              <a:defRPr/>
            </a:lvl3pPr>
            <a:lvl4pPr marL="2743200" indent="0">
              <a:buFontTx/>
              <a:buNone/>
              <a:defRPr/>
            </a:lvl4pPr>
            <a:lvl5pPr marL="3657600"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5178426" y="10363200"/>
            <a:ext cx="17830800" cy="1459244"/>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smtClean="0"/>
              <a:pPr/>
              <a:t>6/25/2024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8377" y="9823451"/>
            <a:ext cx="3177054" cy="1014594"/>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1063625" y="9966175"/>
            <a:ext cx="1559534" cy="730250"/>
          </a:xfrm>
        </p:spPr>
        <p:txBody>
          <a:bodyPr/>
          <a:lstStyle/>
          <a:p>
            <a:fld id="{86CB4B4D-7CA3-9044-876B-883B54F8677D}" type="slidenum">
              <a:rPr lang="fr-FR" smtClean="0"/>
              <a:t>‹N°›</a:t>
            </a:fld>
            <a:endParaRPr lang="fr-FR"/>
          </a:p>
        </p:txBody>
      </p:sp>
      <p:sp>
        <p:nvSpPr>
          <p:cNvPr id="17" name="TextBox 16"/>
          <p:cNvSpPr txBox="1"/>
          <p:nvPr/>
        </p:nvSpPr>
        <p:spPr>
          <a:xfrm>
            <a:off x="4935304" y="1296010"/>
            <a:ext cx="1219200" cy="1169552"/>
          </a:xfrm>
          <a:prstGeom prst="rect">
            <a:avLst/>
          </a:prstGeom>
        </p:spPr>
        <p:txBody>
          <a:bodyPr vert="horz" lIns="182880" tIns="91440" rIns="182880" bIns="91440" rtlCol="0" anchor="ctr">
            <a:noAutofit/>
          </a:bodyPr>
          <a:lstStyle/>
          <a:p>
            <a:pPr lvl="0"/>
            <a:r>
              <a:rPr lang="en-US" sz="16000" baseline="0" dirty="0">
                <a:ln w="3175" cmpd="sng">
                  <a:noFill/>
                </a:ln>
                <a:solidFill>
                  <a:schemeClr val="accent1"/>
                </a:solidFill>
                <a:effectLst/>
                <a:latin typeface="Arial"/>
              </a:rPr>
              <a:t>“</a:t>
            </a:r>
          </a:p>
        </p:txBody>
      </p:sp>
      <p:sp>
        <p:nvSpPr>
          <p:cNvPr id="18" name="TextBox 17"/>
          <p:cNvSpPr txBox="1"/>
          <p:nvPr/>
        </p:nvSpPr>
        <p:spPr>
          <a:xfrm>
            <a:off x="22229704" y="5810612"/>
            <a:ext cx="1219200" cy="1169552"/>
          </a:xfrm>
          <a:prstGeom prst="rect">
            <a:avLst/>
          </a:prstGeom>
        </p:spPr>
        <p:txBody>
          <a:bodyPr vert="horz" lIns="182880" tIns="91440" rIns="182880" bIns="91440" rtlCol="0" anchor="ctr">
            <a:noAutofit/>
          </a:bodyPr>
          <a:lstStyle/>
          <a:p>
            <a:pPr lvl="0"/>
            <a:r>
              <a:rPr lang="en-US" sz="1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891408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5178425" y="1254814"/>
            <a:ext cx="17830798" cy="5760040"/>
          </a:xfrm>
        </p:spPr>
        <p:txBody>
          <a:bodyPr anchor="ctr">
            <a:normAutofit/>
          </a:bodyPr>
          <a:lstStyle>
            <a:lvl1pPr algn="l">
              <a:defRPr sz="9600" b="0"/>
            </a:lvl1pPr>
          </a:lstStyle>
          <a:p>
            <a:r>
              <a:rPr lang="fr-FR"/>
              <a:t>Modifiez le style du titre</a:t>
            </a:r>
            <a:endParaRPr lang="en-US" dirty="0"/>
          </a:p>
        </p:txBody>
      </p:sp>
      <p:sp>
        <p:nvSpPr>
          <p:cNvPr id="21" name="Text Placeholder 9"/>
          <p:cNvSpPr>
            <a:spLocks noGrp="1"/>
          </p:cNvSpPr>
          <p:nvPr>
            <p:ph type="body" sz="quarter" idx="13"/>
          </p:nvPr>
        </p:nvSpPr>
        <p:spPr>
          <a:xfrm>
            <a:off x="5178424" y="8686800"/>
            <a:ext cx="17830800" cy="1676400"/>
          </a:xfrm>
        </p:spPr>
        <p:txBody>
          <a:bodyPr anchor="b">
            <a:noAutofit/>
          </a:bodyPr>
          <a:lstStyle>
            <a:lvl1pPr marL="0" indent="0">
              <a:buFontTx/>
              <a:buNone/>
              <a:defRPr sz="4800">
                <a:solidFill>
                  <a:schemeClr val="accent1"/>
                </a:solidFill>
              </a:defRPr>
            </a:lvl1pPr>
            <a:lvl2pPr marL="914400" indent="0">
              <a:buFontTx/>
              <a:buNone/>
              <a:defRPr/>
            </a:lvl2pPr>
            <a:lvl3pPr marL="1828800" indent="0">
              <a:buFontTx/>
              <a:buNone/>
              <a:defRPr/>
            </a:lvl3pPr>
            <a:lvl4pPr marL="2743200" indent="0">
              <a:buFontTx/>
              <a:buNone/>
              <a:defRPr/>
            </a:lvl4pPr>
            <a:lvl5pPr marL="3657600"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5178426" y="10363200"/>
            <a:ext cx="17830800" cy="1459244"/>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smtClean="0"/>
              <a:pPr/>
              <a:t>6/25/2024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8377" y="9823451"/>
            <a:ext cx="3177054" cy="1014594"/>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1063625" y="9966175"/>
            <a:ext cx="1559534" cy="730250"/>
          </a:xfrm>
        </p:spPr>
        <p:txBody>
          <a:bodyPr/>
          <a:lstStyle/>
          <a:p>
            <a:fld id="{86CB4B4D-7CA3-9044-876B-883B54F8677D}" type="slidenum">
              <a:rPr lang="fr-FR" smtClean="0"/>
              <a:t>‹N°›</a:t>
            </a:fld>
            <a:endParaRPr lang="fr-FR"/>
          </a:p>
        </p:txBody>
      </p:sp>
    </p:spTree>
    <p:extLst>
      <p:ext uri="{BB962C8B-B14F-4D97-AF65-F5344CB8AC3E}">
        <p14:creationId xmlns:p14="http://schemas.microsoft.com/office/powerpoint/2010/main" val="34093793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8377" y="1428751"/>
            <a:ext cx="3177054" cy="1014594"/>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6CB4B4D-7CA3-9044-876B-883B54F8677D}" type="slidenum">
              <a:rPr lang="fr-FR" smtClean="0"/>
              <a:t>‹N°›</a:t>
            </a:fld>
            <a:endParaRPr lang="fr-FR"/>
          </a:p>
        </p:txBody>
      </p:sp>
    </p:spTree>
    <p:extLst>
      <p:ext uri="{BB962C8B-B14F-4D97-AF65-F5344CB8AC3E}">
        <p14:creationId xmlns:p14="http://schemas.microsoft.com/office/powerpoint/2010/main" val="30114152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8589625" y="1254811"/>
            <a:ext cx="4415202" cy="10567634"/>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5178424" y="1254811"/>
            <a:ext cx="12954000" cy="10567634"/>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8377" y="1428751"/>
            <a:ext cx="3177054" cy="1014594"/>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6CB4B4D-7CA3-9044-876B-883B54F8677D}" type="slidenum">
              <a:rPr lang="fr-FR" smtClean="0"/>
              <a:t>‹N°›</a:t>
            </a:fld>
            <a:endParaRPr lang="fr-FR"/>
          </a:p>
        </p:txBody>
      </p:sp>
    </p:spTree>
    <p:extLst>
      <p:ext uri="{BB962C8B-B14F-4D97-AF65-F5344CB8AC3E}">
        <p14:creationId xmlns:p14="http://schemas.microsoft.com/office/powerpoint/2010/main" val="18506710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cSld name="Titre">
    <p:spTree>
      <p:nvGrpSpPr>
        <p:cNvPr id="1" name=""/>
        <p:cNvGrpSpPr/>
        <p:nvPr/>
      </p:nvGrpSpPr>
      <p:grpSpPr>
        <a:xfrm>
          <a:off x="0" y="0"/>
          <a:ext cx="0" cy="0"/>
          <a:chOff x="0" y="0"/>
          <a:chExt cx="0" cy="0"/>
        </a:xfrm>
      </p:grpSpPr>
      <p:sp>
        <p:nvSpPr>
          <p:cNvPr id="11" name="Auteur et date"/>
          <p:cNvSpPr txBox="1">
            <a:spLocks noGrp="1"/>
          </p:cNvSpPr>
          <p:nvPr>
            <p:ph type="body" sz="quarter" idx="21" hasCustomPrompt="1"/>
          </p:nvPr>
        </p:nvSpPr>
        <p:spPr>
          <a:xfrm>
            <a:off x="1201340" y="11859862"/>
            <a:ext cx="21971003"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Auteur et date</a:t>
            </a:r>
          </a:p>
        </p:txBody>
      </p:sp>
      <p:sp>
        <p:nvSpPr>
          <p:cNvPr id="12" name="Titre de la présentation"/>
          <p:cNvSpPr txBox="1">
            <a:spLocks noGrp="1"/>
          </p:cNvSpPr>
          <p:nvPr>
            <p:ph type="title" hasCustomPrompt="1"/>
          </p:nvPr>
        </p:nvSpPr>
        <p:spPr>
          <a:xfrm>
            <a:off x="1206496" y="2574991"/>
            <a:ext cx="21971004" cy="4648201"/>
          </a:xfrm>
          <a:prstGeom prst="rect">
            <a:avLst/>
          </a:prstGeom>
        </p:spPr>
        <p:txBody>
          <a:bodyPr anchor="b"/>
          <a:lstStyle>
            <a:lvl1pPr>
              <a:defRPr sz="11600" spc="-232"/>
            </a:lvl1pPr>
          </a:lstStyle>
          <a:p>
            <a:r>
              <a:t>Titre de la présentation</a:t>
            </a:r>
          </a:p>
        </p:txBody>
      </p:sp>
      <p:sp>
        <p:nvSpPr>
          <p:cNvPr id="13" name="Texte niveau 1…"/>
          <p:cNvSpPr txBox="1">
            <a:spLocks noGrp="1"/>
          </p:cNvSpPr>
          <p:nvPr>
            <p:ph type="body" sz="quarter" idx="1" hasCustomPrompt="1"/>
          </p:nvPr>
        </p:nvSpPr>
        <p:spPr>
          <a:xfrm>
            <a:off x="1201342" y="7223190"/>
            <a:ext cx="21971001" cy="1905001"/>
          </a:xfrm>
          <a:prstGeom prst="rect">
            <a:avLst/>
          </a:prstGeom>
        </p:spPr>
        <p:txBody>
          <a:bodyPr/>
          <a:lstStyle>
            <a:lvl1pPr marL="0" indent="0" defTabSz="825500">
              <a:lnSpc>
                <a:spcPct val="100000"/>
              </a:lnSpc>
              <a:spcBef>
                <a:spcPts val="0"/>
              </a:spcBef>
              <a:buSzTx/>
              <a:buNone/>
              <a:defRPr sz="5500" b="1"/>
            </a:lvl1pPr>
            <a:lvl2pPr marL="0" indent="457200" defTabSz="825500">
              <a:lnSpc>
                <a:spcPct val="100000"/>
              </a:lnSpc>
              <a:spcBef>
                <a:spcPts val="0"/>
              </a:spcBef>
              <a:buSzTx/>
              <a:buNone/>
              <a:defRPr sz="5500" b="1"/>
            </a:lvl2pPr>
            <a:lvl3pPr marL="0" indent="914400" defTabSz="825500">
              <a:lnSpc>
                <a:spcPct val="100000"/>
              </a:lnSpc>
              <a:spcBef>
                <a:spcPts val="0"/>
              </a:spcBef>
              <a:buSzTx/>
              <a:buNone/>
              <a:defRPr sz="5500" b="1"/>
            </a:lvl3pPr>
            <a:lvl4pPr marL="0" indent="1371600" defTabSz="825500">
              <a:lnSpc>
                <a:spcPct val="100000"/>
              </a:lnSpc>
              <a:spcBef>
                <a:spcPts val="0"/>
              </a:spcBef>
              <a:buSzTx/>
              <a:buNone/>
              <a:defRPr sz="5500" b="1"/>
            </a:lvl4pPr>
            <a:lvl5pPr marL="0" indent="1828800" defTabSz="825500">
              <a:lnSpc>
                <a:spcPct val="100000"/>
              </a:lnSpc>
              <a:spcBef>
                <a:spcPts val="0"/>
              </a:spcBef>
              <a:buSzTx/>
              <a:buNone/>
              <a:defRPr sz="5500" b="1"/>
            </a:lvl5pPr>
          </a:lstStyle>
          <a:p>
            <a:r>
              <a:t>Sous-titre de la présentation</a:t>
            </a:r>
          </a:p>
          <a:p>
            <a:pPr lvl="1"/>
            <a:endParaRPr/>
          </a:p>
          <a:p>
            <a:pPr lvl="2"/>
            <a:endParaRPr/>
          </a:p>
          <a:p>
            <a:pPr lvl="3"/>
            <a:endParaRPr/>
          </a:p>
          <a:p>
            <a:pPr lvl="4"/>
            <a:endParaRPr/>
          </a:p>
        </p:txBody>
      </p:sp>
      <p:sp>
        <p:nvSpPr>
          <p:cNvPr id="14"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extLst>
      <p:ext uri="{BB962C8B-B14F-4D97-AF65-F5344CB8AC3E}">
        <p14:creationId xmlns:p14="http://schemas.microsoft.com/office/powerpoint/2010/main" val="232304765"/>
      </p:ext>
    </p:extLst>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Titre et photo">
    <p:spTree>
      <p:nvGrpSpPr>
        <p:cNvPr id="1" name=""/>
        <p:cNvGrpSpPr/>
        <p:nvPr/>
      </p:nvGrpSpPr>
      <p:grpSpPr>
        <a:xfrm>
          <a:off x="0" y="0"/>
          <a:ext cx="0" cy="0"/>
          <a:chOff x="0" y="0"/>
          <a:chExt cx="0" cy="0"/>
        </a:xfrm>
      </p:grpSpPr>
      <p:sp>
        <p:nvSpPr>
          <p:cNvPr id="21" name="Avocats et citrons verts"/>
          <p:cNvSpPr>
            <a:spLocks noGrp="1"/>
          </p:cNvSpPr>
          <p:nvPr>
            <p:ph type="pic" idx="21"/>
          </p:nvPr>
        </p:nvSpPr>
        <p:spPr>
          <a:xfrm>
            <a:off x="-1155700" y="-1295400"/>
            <a:ext cx="26746200" cy="16018933"/>
          </a:xfrm>
          <a:prstGeom prst="rect">
            <a:avLst/>
          </a:prstGeom>
        </p:spPr>
        <p:txBody>
          <a:bodyPr lIns="91439" tIns="45719" rIns="91439" bIns="45719">
            <a:noAutofit/>
          </a:bodyPr>
          <a:lstStyle/>
          <a:p>
            <a:endParaRPr/>
          </a:p>
        </p:txBody>
      </p:sp>
      <p:sp>
        <p:nvSpPr>
          <p:cNvPr id="22" name="Titre de la présentation"/>
          <p:cNvSpPr txBox="1">
            <a:spLocks noGrp="1"/>
          </p:cNvSpPr>
          <p:nvPr>
            <p:ph type="title" hasCustomPrompt="1"/>
          </p:nvPr>
        </p:nvSpPr>
        <p:spPr>
          <a:xfrm>
            <a:off x="1206500" y="7124700"/>
            <a:ext cx="21971000" cy="4648200"/>
          </a:xfrm>
          <a:prstGeom prst="rect">
            <a:avLst/>
          </a:prstGeom>
        </p:spPr>
        <p:txBody>
          <a:bodyPr anchor="b"/>
          <a:lstStyle>
            <a:lvl1pPr>
              <a:defRPr sz="11600" spc="-232"/>
            </a:lvl1pPr>
          </a:lstStyle>
          <a:p>
            <a:r>
              <a:t>Titre de la présentation</a:t>
            </a:r>
          </a:p>
        </p:txBody>
      </p:sp>
      <p:sp>
        <p:nvSpPr>
          <p:cNvPr id="23" name="Auteur et date"/>
          <p:cNvSpPr txBox="1">
            <a:spLocks noGrp="1"/>
          </p:cNvSpPr>
          <p:nvPr>
            <p:ph type="body" sz="quarter" idx="22" hasCustomPrompt="1"/>
          </p:nvPr>
        </p:nvSpPr>
        <p:spPr>
          <a:xfrm>
            <a:off x="1207690" y="1106137"/>
            <a:ext cx="21968621"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Auteur et date</a:t>
            </a:r>
          </a:p>
        </p:txBody>
      </p:sp>
      <p:sp>
        <p:nvSpPr>
          <p:cNvPr id="24" name="Texte niveau 1…"/>
          <p:cNvSpPr txBox="1">
            <a:spLocks noGrp="1"/>
          </p:cNvSpPr>
          <p:nvPr>
            <p:ph type="body" sz="quarter" idx="1" hasCustomPrompt="1"/>
          </p:nvPr>
        </p:nvSpPr>
        <p:spPr>
          <a:xfrm>
            <a:off x="1206500" y="11609910"/>
            <a:ext cx="21971000" cy="1116952"/>
          </a:xfrm>
          <a:prstGeom prst="rect">
            <a:avLst/>
          </a:prstGeom>
        </p:spPr>
        <p:txBody>
          <a:bodyPr/>
          <a:lstStyle>
            <a:lvl1pPr marL="0" indent="0" defTabSz="825500">
              <a:lnSpc>
                <a:spcPct val="100000"/>
              </a:lnSpc>
              <a:spcBef>
                <a:spcPts val="0"/>
              </a:spcBef>
              <a:buSzTx/>
              <a:buNone/>
              <a:defRPr sz="5500" b="1"/>
            </a:lvl1pPr>
            <a:lvl2pPr marL="0" indent="457200" defTabSz="825500">
              <a:lnSpc>
                <a:spcPct val="100000"/>
              </a:lnSpc>
              <a:spcBef>
                <a:spcPts val="0"/>
              </a:spcBef>
              <a:buSzTx/>
              <a:buNone/>
              <a:defRPr sz="5500" b="1"/>
            </a:lvl2pPr>
            <a:lvl3pPr marL="0" indent="914400" defTabSz="825500">
              <a:lnSpc>
                <a:spcPct val="100000"/>
              </a:lnSpc>
              <a:spcBef>
                <a:spcPts val="0"/>
              </a:spcBef>
              <a:buSzTx/>
              <a:buNone/>
              <a:defRPr sz="5500" b="1"/>
            </a:lvl3pPr>
            <a:lvl4pPr marL="0" indent="1371600" defTabSz="825500">
              <a:lnSpc>
                <a:spcPct val="100000"/>
              </a:lnSpc>
              <a:spcBef>
                <a:spcPts val="0"/>
              </a:spcBef>
              <a:buSzTx/>
              <a:buNone/>
              <a:defRPr sz="5500" b="1"/>
            </a:lvl4pPr>
            <a:lvl5pPr marL="0" indent="1828800" defTabSz="825500">
              <a:lnSpc>
                <a:spcPct val="100000"/>
              </a:lnSpc>
              <a:spcBef>
                <a:spcPts val="0"/>
              </a:spcBef>
              <a:buSzTx/>
              <a:buNone/>
              <a:defRPr sz="5500" b="1"/>
            </a:lvl5pPr>
          </a:lstStyle>
          <a:p>
            <a:r>
              <a:t>Sous-titre de la présentation</a:t>
            </a:r>
          </a:p>
          <a:p>
            <a:pPr lvl="1"/>
            <a:endParaRPr/>
          </a:p>
          <a:p>
            <a:pPr lvl="2"/>
            <a:endParaRPr/>
          </a:p>
          <a:p>
            <a:pPr lvl="3"/>
            <a:endParaRPr/>
          </a:p>
          <a:p>
            <a:pPr lvl="4"/>
            <a:endParaRPr/>
          </a:p>
        </p:txBody>
      </p:sp>
      <p:sp>
        <p:nvSpPr>
          <p:cNvPr id="25"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extLst>
      <p:ext uri="{BB962C8B-B14F-4D97-AF65-F5344CB8AC3E}">
        <p14:creationId xmlns:p14="http://schemas.microsoft.com/office/powerpoint/2010/main" val="2695620666"/>
      </p:ext>
    </p:extLst>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Titre et puces">
    <p:spTree>
      <p:nvGrpSpPr>
        <p:cNvPr id="1" name=""/>
        <p:cNvGrpSpPr/>
        <p:nvPr/>
      </p:nvGrpSpPr>
      <p:grpSpPr>
        <a:xfrm>
          <a:off x="0" y="0"/>
          <a:ext cx="0" cy="0"/>
          <a:chOff x="0" y="0"/>
          <a:chExt cx="0" cy="0"/>
        </a:xfrm>
      </p:grpSpPr>
      <p:sp>
        <p:nvSpPr>
          <p:cNvPr id="42" name="Titre de diapositive"/>
          <p:cNvSpPr txBox="1">
            <a:spLocks noGrp="1"/>
          </p:cNvSpPr>
          <p:nvPr>
            <p:ph type="title" hasCustomPrompt="1"/>
          </p:nvPr>
        </p:nvSpPr>
        <p:spPr>
          <a:prstGeom prst="rect">
            <a:avLst/>
          </a:prstGeom>
        </p:spPr>
        <p:txBody>
          <a:bodyPr/>
          <a:lstStyle/>
          <a:p>
            <a:r>
              <a:t>Titre de diapositive</a:t>
            </a:r>
          </a:p>
        </p:txBody>
      </p:sp>
      <p:sp>
        <p:nvSpPr>
          <p:cNvPr id="43" name="Sous-titre de diapositive"/>
          <p:cNvSpPr txBox="1">
            <a:spLocks noGrp="1"/>
          </p:cNvSpPr>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Sous-titre de diapositive</a:t>
            </a:r>
          </a:p>
        </p:txBody>
      </p:sp>
      <p:sp>
        <p:nvSpPr>
          <p:cNvPr id="44" name="Texte niveau 1…"/>
          <p:cNvSpPr txBox="1">
            <a:spLocks noGrp="1"/>
          </p:cNvSpPr>
          <p:nvPr>
            <p:ph type="body" idx="1" hasCustomPrompt="1"/>
          </p:nvPr>
        </p:nvSpPr>
        <p:spPr>
          <a:prstGeom prst="rect">
            <a:avLst/>
          </a:prstGeom>
        </p:spPr>
        <p:txBody>
          <a:bodyPr/>
          <a:lstStyle/>
          <a:p>
            <a:r>
              <a:t>Texte de puce de diapositive</a:t>
            </a:r>
          </a:p>
          <a:p>
            <a:pPr lvl="1"/>
            <a:endParaRPr/>
          </a:p>
          <a:p>
            <a:pPr lvl="2"/>
            <a:endParaRPr/>
          </a:p>
          <a:p>
            <a:pPr lvl="3"/>
            <a:endParaRPr/>
          </a:p>
          <a:p>
            <a:pPr lvl="4"/>
            <a:endParaRPr/>
          </a:p>
        </p:txBody>
      </p:sp>
      <p:sp>
        <p:nvSpPr>
          <p:cNvPr id="45"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extLst>
      <p:ext uri="{BB962C8B-B14F-4D97-AF65-F5344CB8AC3E}">
        <p14:creationId xmlns:p14="http://schemas.microsoft.com/office/powerpoint/2010/main" val="87350477"/>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5185851" y="1248220"/>
            <a:ext cx="17823374" cy="2561780"/>
          </a:xfrm>
        </p:spPr>
        <p:txBody>
          <a:bodyPr/>
          <a:lstStyle/>
          <a:p>
            <a:r>
              <a:rPr lang="fr-FR"/>
              <a:t>Modifiez le style du titre</a:t>
            </a:r>
            <a:endParaRPr lang="en-US" dirty="0"/>
          </a:p>
        </p:txBody>
      </p:sp>
      <p:sp>
        <p:nvSpPr>
          <p:cNvPr id="3" name="Content Placeholder 2"/>
          <p:cNvSpPr>
            <a:spLocks noGrp="1"/>
          </p:cNvSpPr>
          <p:nvPr>
            <p:ph idx="1"/>
          </p:nvPr>
        </p:nvSpPr>
        <p:spPr>
          <a:xfrm>
            <a:off x="5178424" y="4267200"/>
            <a:ext cx="17830800" cy="7555244"/>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8377" y="1428751"/>
            <a:ext cx="3177054" cy="1014594"/>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6CB4B4D-7CA3-9044-876B-883B54F8677D}" type="slidenum">
              <a:rPr lang="fr-FR" smtClean="0"/>
              <a:t>‹N°›</a:t>
            </a:fld>
            <a:endParaRPr lang="fr-FR"/>
          </a:p>
        </p:txBody>
      </p:sp>
    </p:spTree>
    <p:extLst>
      <p:ext uri="{BB962C8B-B14F-4D97-AF65-F5344CB8AC3E}">
        <p14:creationId xmlns:p14="http://schemas.microsoft.com/office/powerpoint/2010/main" val="1614542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78425" y="4117500"/>
            <a:ext cx="17830798" cy="2937600"/>
          </a:xfrm>
        </p:spPr>
        <p:txBody>
          <a:bodyPr anchor="b"/>
          <a:lstStyle>
            <a:lvl1pPr algn="l">
              <a:defRPr sz="8000" b="0" cap="none"/>
            </a:lvl1pPr>
          </a:lstStyle>
          <a:p>
            <a:r>
              <a:rPr lang="fr-FR"/>
              <a:t>Modifiez le style du titre</a:t>
            </a:r>
            <a:endParaRPr lang="en-US" dirty="0"/>
          </a:p>
        </p:txBody>
      </p:sp>
      <p:sp>
        <p:nvSpPr>
          <p:cNvPr id="3" name="Text Placeholder 2"/>
          <p:cNvSpPr>
            <a:spLocks noGrp="1"/>
          </p:cNvSpPr>
          <p:nvPr>
            <p:ph type="body" idx="1"/>
          </p:nvPr>
        </p:nvSpPr>
        <p:spPr>
          <a:xfrm>
            <a:off x="5178425" y="7060258"/>
            <a:ext cx="17830798" cy="1720800"/>
          </a:xfrm>
        </p:spPr>
        <p:txBody>
          <a:bodyPr anchor="t"/>
          <a:lstStyle>
            <a:lvl1pPr marL="0" indent="0" algn="l">
              <a:buNone/>
              <a:defRPr sz="4000">
                <a:solidFill>
                  <a:schemeClr val="tx1">
                    <a:lumMod val="65000"/>
                    <a:lumOff val="35000"/>
                  </a:schemeClr>
                </a:solidFill>
              </a:defRPr>
            </a:lvl1pPr>
            <a:lvl2pPr marL="914400" indent="0">
              <a:buNone/>
              <a:defRPr sz="3600">
                <a:solidFill>
                  <a:schemeClr val="tx1">
                    <a:tint val="75000"/>
                  </a:schemeClr>
                </a:solidFill>
              </a:defRPr>
            </a:lvl2pPr>
            <a:lvl3pPr marL="1828800" indent="0">
              <a:buNone/>
              <a:defRPr sz="3200">
                <a:solidFill>
                  <a:schemeClr val="tx1">
                    <a:tint val="75000"/>
                  </a:schemeClr>
                </a:solidFill>
              </a:defRPr>
            </a:lvl3pPr>
            <a:lvl4pPr marL="2743200" indent="0">
              <a:buNone/>
              <a:defRPr sz="2800">
                <a:solidFill>
                  <a:schemeClr val="tx1">
                    <a:tint val="75000"/>
                  </a:schemeClr>
                </a:solidFill>
              </a:defRPr>
            </a:lvl4pPr>
            <a:lvl5pPr marL="3657600" indent="0">
              <a:buNone/>
              <a:defRPr sz="2800">
                <a:solidFill>
                  <a:schemeClr val="tx1">
                    <a:tint val="75000"/>
                  </a:schemeClr>
                </a:solidFill>
              </a:defRPr>
            </a:lvl5pPr>
            <a:lvl6pPr marL="4572000" indent="0">
              <a:buNone/>
              <a:defRPr sz="2800">
                <a:solidFill>
                  <a:schemeClr val="tx1">
                    <a:tint val="75000"/>
                  </a:schemeClr>
                </a:solidFill>
              </a:defRPr>
            </a:lvl6pPr>
            <a:lvl7pPr marL="5486400" indent="0">
              <a:buNone/>
              <a:defRPr sz="2800">
                <a:solidFill>
                  <a:schemeClr val="tx1">
                    <a:tint val="75000"/>
                  </a:schemeClr>
                </a:solidFill>
              </a:defRPr>
            </a:lvl7pPr>
            <a:lvl8pPr marL="6400800" indent="0">
              <a:buNone/>
              <a:defRPr sz="2800">
                <a:solidFill>
                  <a:schemeClr val="tx1">
                    <a:tint val="75000"/>
                  </a:schemeClr>
                </a:solidFill>
              </a:defRPr>
            </a:lvl8pPr>
            <a:lvl9pPr marL="7315200" indent="0">
              <a:buNone/>
              <a:defRPr sz="28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6/25/2024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8377" y="6356351"/>
            <a:ext cx="3177054" cy="1014594"/>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1063625" y="6488279"/>
            <a:ext cx="1559534" cy="730250"/>
          </a:xfrm>
        </p:spPr>
        <p:txBody>
          <a:bodyPr/>
          <a:lstStyle/>
          <a:p>
            <a:fld id="{86CB4B4D-7CA3-9044-876B-883B54F8677D}" type="slidenum">
              <a:rPr lang="fr-FR" smtClean="0"/>
              <a:t>‹N°›</a:t>
            </a:fld>
            <a:endParaRPr lang="fr-FR"/>
          </a:p>
        </p:txBody>
      </p:sp>
    </p:spTree>
    <p:extLst>
      <p:ext uri="{BB962C8B-B14F-4D97-AF65-F5344CB8AC3E}">
        <p14:creationId xmlns:p14="http://schemas.microsoft.com/office/powerpoint/2010/main" val="3858996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5178424" y="4267200"/>
            <a:ext cx="8627728" cy="7555244"/>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14381494" y="4252444"/>
            <a:ext cx="8627728" cy="7555244"/>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6/25/2024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8377" y="1428751"/>
            <a:ext cx="3177054" cy="1014594"/>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1063625" y="1575565"/>
            <a:ext cx="1559534" cy="730250"/>
          </a:xfrm>
        </p:spPr>
        <p:txBody>
          <a:bodyPr/>
          <a:lstStyle/>
          <a:p>
            <a:fld id="{86CB4B4D-7CA3-9044-876B-883B54F8677D}" type="slidenum">
              <a:rPr lang="fr-FR" smtClean="0"/>
              <a:t>‹N°›</a:t>
            </a:fld>
            <a:endParaRPr lang="fr-FR"/>
          </a:p>
        </p:txBody>
      </p:sp>
    </p:spTree>
    <p:extLst>
      <p:ext uri="{BB962C8B-B14F-4D97-AF65-F5344CB8AC3E}">
        <p14:creationId xmlns:p14="http://schemas.microsoft.com/office/powerpoint/2010/main" val="1819896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5878746" y="3945406"/>
            <a:ext cx="7985464" cy="1152524"/>
          </a:xfrm>
        </p:spPr>
        <p:txBody>
          <a:bodyPr anchor="b">
            <a:noAutofit/>
          </a:bodyPr>
          <a:lstStyle>
            <a:lvl1pPr marL="0" indent="0">
              <a:buNone/>
              <a:defRPr sz="4800" b="0"/>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fr-FR"/>
              <a:t>Modifier les styles du texte du masque</a:t>
            </a:r>
          </a:p>
        </p:txBody>
      </p:sp>
      <p:sp>
        <p:nvSpPr>
          <p:cNvPr id="4" name="Content Placeholder 3"/>
          <p:cNvSpPr>
            <a:spLocks noGrp="1"/>
          </p:cNvSpPr>
          <p:nvPr>
            <p:ph sz="half" idx="2"/>
          </p:nvPr>
        </p:nvSpPr>
        <p:spPr>
          <a:xfrm>
            <a:off x="5178425" y="5097932"/>
            <a:ext cx="8685786" cy="6708120"/>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15013259" y="3938950"/>
            <a:ext cx="7998002" cy="1152524"/>
          </a:xfrm>
        </p:spPr>
        <p:txBody>
          <a:bodyPr anchor="b">
            <a:noAutofit/>
          </a:bodyPr>
          <a:lstStyle>
            <a:lvl1pPr marL="0" indent="0">
              <a:buNone/>
              <a:defRPr sz="4800" b="0"/>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fr-FR"/>
              <a:t>Modifier les styles du texte du masque</a:t>
            </a:r>
          </a:p>
        </p:txBody>
      </p:sp>
      <p:sp>
        <p:nvSpPr>
          <p:cNvPr id="6" name="Content Placeholder 5"/>
          <p:cNvSpPr>
            <a:spLocks noGrp="1"/>
          </p:cNvSpPr>
          <p:nvPr>
            <p:ph sz="quarter" idx="4"/>
          </p:nvPr>
        </p:nvSpPr>
        <p:spPr>
          <a:xfrm>
            <a:off x="14333914" y="5091476"/>
            <a:ext cx="8677348" cy="6708120"/>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6/25/2024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8377" y="1428751"/>
            <a:ext cx="3177054" cy="1014594"/>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1063625" y="1575565"/>
            <a:ext cx="1559534" cy="730250"/>
          </a:xfrm>
        </p:spPr>
        <p:txBody>
          <a:bodyPr/>
          <a:lstStyle/>
          <a:p>
            <a:fld id="{86CB4B4D-7CA3-9044-876B-883B54F8677D}" type="slidenum">
              <a:rPr lang="fr-FR" smtClean="0"/>
              <a:t>‹N°›</a:t>
            </a:fld>
            <a:endParaRPr lang="fr-FR"/>
          </a:p>
        </p:txBody>
      </p:sp>
    </p:spTree>
    <p:extLst>
      <p:ext uri="{BB962C8B-B14F-4D97-AF65-F5344CB8AC3E}">
        <p14:creationId xmlns:p14="http://schemas.microsoft.com/office/powerpoint/2010/main" val="3258733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6/25/2024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8377" y="1428751"/>
            <a:ext cx="3177054" cy="1014594"/>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6CB4B4D-7CA3-9044-876B-883B54F8677D}" type="slidenum">
              <a:rPr lang="fr-FR" smtClean="0"/>
              <a:t>‹N°›</a:t>
            </a:fld>
            <a:endParaRPr lang="fr-FR"/>
          </a:p>
        </p:txBody>
      </p:sp>
    </p:spTree>
    <p:extLst>
      <p:ext uri="{BB962C8B-B14F-4D97-AF65-F5344CB8AC3E}">
        <p14:creationId xmlns:p14="http://schemas.microsoft.com/office/powerpoint/2010/main" val="3466706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6/25/2024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8377" y="1428751"/>
            <a:ext cx="3177054" cy="1014594"/>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6CB4B4D-7CA3-9044-876B-883B54F8677D}" type="slidenum">
              <a:rPr lang="fr-FR" smtClean="0"/>
              <a:t>‹N°›</a:t>
            </a:fld>
            <a:endParaRPr lang="fr-FR"/>
          </a:p>
        </p:txBody>
      </p:sp>
    </p:spTree>
    <p:extLst>
      <p:ext uri="{BB962C8B-B14F-4D97-AF65-F5344CB8AC3E}">
        <p14:creationId xmlns:p14="http://schemas.microsoft.com/office/powerpoint/2010/main" val="838966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178425" y="892176"/>
            <a:ext cx="7010398" cy="1952624"/>
          </a:xfrm>
        </p:spPr>
        <p:txBody>
          <a:bodyPr anchor="b"/>
          <a:lstStyle>
            <a:lvl1pPr algn="l">
              <a:defRPr sz="4000" b="0"/>
            </a:lvl1pPr>
          </a:lstStyle>
          <a:p>
            <a:r>
              <a:rPr lang="fr-FR"/>
              <a:t>Modifiez le style du titre</a:t>
            </a:r>
            <a:endParaRPr lang="en-US" dirty="0"/>
          </a:p>
        </p:txBody>
      </p:sp>
      <p:sp>
        <p:nvSpPr>
          <p:cNvPr id="3" name="Content Placeholder 2"/>
          <p:cNvSpPr>
            <a:spLocks noGrp="1"/>
          </p:cNvSpPr>
          <p:nvPr>
            <p:ph idx="1"/>
          </p:nvPr>
        </p:nvSpPr>
        <p:spPr>
          <a:xfrm>
            <a:off x="12646024" y="892177"/>
            <a:ext cx="10363200" cy="10829926"/>
          </a:xfrm>
        </p:spPr>
        <p:txBody>
          <a:bodyPr anchor="ct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178425" y="3197226"/>
            <a:ext cx="7010398" cy="8524872"/>
          </a:xfrm>
        </p:spPr>
        <p:txBody>
          <a:bodyPr/>
          <a:lstStyle>
            <a:lvl1pPr marL="0" indent="0">
              <a:buNone/>
              <a:defRPr sz="2800"/>
            </a:lvl1pPr>
            <a:lvl2pPr marL="914400" indent="0">
              <a:buNone/>
              <a:defRPr sz="2400"/>
            </a:lvl2pPr>
            <a:lvl3pPr marL="1828800" indent="0">
              <a:buNone/>
              <a:defRPr sz="2000"/>
            </a:lvl3pPr>
            <a:lvl4pPr marL="2743200" indent="0">
              <a:buNone/>
              <a:defRPr sz="1800"/>
            </a:lvl4pPr>
            <a:lvl5pPr marL="3657600" indent="0">
              <a:buNone/>
              <a:defRPr sz="1800"/>
            </a:lvl5pPr>
            <a:lvl6pPr marL="4572000" indent="0">
              <a:buNone/>
              <a:defRPr sz="1800"/>
            </a:lvl6pPr>
            <a:lvl7pPr marL="5486400" indent="0">
              <a:buNone/>
              <a:defRPr sz="1800"/>
            </a:lvl7pPr>
            <a:lvl8pPr marL="6400800" indent="0">
              <a:buNone/>
              <a:defRPr sz="1800"/>
            </a:lvl8pPr>
            <a:lvl9pPr marL="7315200" indent="0">
              <a:buNone/>
              <a:defRPr sz="1800"/>
            </a:lvl9pPr>
          </a:lstStyle>
          <a:p>
            <a:pPr lvl="0"/>
            <a:r>
              <a:rPr lang="fr-FR"/>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smtClean="0"/>
              <a:pPr/>
              <a:t>6/25/2024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8377" y="1428751"/>
            <a:ext cx="3177054" cy="1014594"/>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6CB4B4D-7CA3-9044-876B-883B54F8677D}" type="slidenum">
              <a:rPr lang="fr-FR" smtClean="0"/>
              <a:t>‹N°›</a:t>
            </a:fld>
            <a:endParaRPr lang="fr-FR"/>
          </a:p>
        </p:txBody>
      </p:sp>
    </p:spTree>
    <p:extLst>
      <p:ext uri="{BB962C8B-B14F-4D97-AF65-F5344CB8AC3E}">
        <p14:creationId xmlns:p14="http://schemas.microsoft.com/office/powerpoint/2010/main" val="3980401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178426" y="9601200"/>
            <a:ext cx="17830800" cy="1133476"/>
          </a:xfrm>
        </p:spPr>
        <p:txBody>
          <a:bodyPr anchor="b">
            <a:normAutofit/>
          </a:bodyPr>
          <a:lstStyle>
            <a:lvl1pPr algn="l">
              <a:defRPr sz="4800" b="0"/>
            </a:lvl1pPr>
          </a:lstStyle>
          <a:p>
            <a:r>
              <a:rPr lang="fr-FR"/>
              <a:t>Modifiez le style du titre</a:t>
            </a:r>
            <a:endParaRPr lang="en-US" dirty="0"/>
          </a:p>
        </p:txBody>
      </p:sp>
      <p:sp>
        <p:nvSpPr>
          <p:cNvPr id="3" name="Picture Placeholder 2"/>
          <p:cNvSpPr>
            <a:spLocks noGrp="1" noChangeAspect="1"/>
          </p:cNvSpPr>
          <p:nvPr>
            <p:ph type="pic" idx="1"/>
          </p:nvPr>
        </p:nvSpPr>
        <p:spPr>
          <a:xfrm>
            <a:off x="5178424" y="1269930"/>
            <a:ext cx="17830800" cy="7709940"/>
          </a:xfrm>
        </p:spPr>
        <p:txBody>
          <a:bodyPr anchor="t">
            <a:normAutofit/>
          </a:bodyPr>
          <a:lstStyle>
            <a:lvl1pPr marL="0" indent="0" algn="ctr">
              <a:buNone/>
              <a:defRPr sz="3200"/>
            </a:lvl1pPr>
            <a:lvl2pPr marL="914400" indent="0">
              <a:buNone/>
              <a:defRPr sz="3200"/>
            </a:lvl2pPr>
            <a:lvl3pPr marL="1828800" indent="0">
              <a:buNone/>
              <a:defRPr sz="3200"/>
            </a:lvl3pPr>
            <a:lvl4pPr marL="2743200" indent="0">
              <a:buNone/>
              <a:defRPr sz="3200"/>
            </a:lvl4pPr>
            <a:lvl5pPr marL="3657600" indent="0">
              <a:buNone/>
              <a:defRPr sz="3200"/>
            </a:lvl5pPr>
            <a:lvl6pPr marL="4572000" indent="0">
              <a:buNone/>
              <a:defRPr sz="3200"/>
            </a:lvl6pPr>
            <a:lvl7pPr marL="5486400" indent="0">
              <a:buNone/>
              <a:defRPr sz="3200"/>
            </a:lvl7pPr>
            <a:lvl8pPr marL="6400800" indent="0">
              <a:buNone/>
              <a:defRPr sz="3200"/>
            </a:lvl8pPr>
            <a:lvl9pPr marL="7315200" indent="0">
              <a:buNone/>
              <a:defRPr sz="3200"/>
            </a:lvl9pPr>
          </a:lstStyle>
          <a:p>
            <a:r>
              <a:rPr lang="fr-FR"/>
              <a:t>Cliquez sur l'icône pour ajouter une image</a:t>
            </a:r>
            <a:endParaRPr lang="en-US" dirty="0"/>
          </a:p>
        </p:txBody>
      </p:sp>
      <p:sp>
        <p:nvSpPr>
          <p:cNvPr id="4" name="Text Placeholder 3"/>
          <p:cNvSpPr>
            <a:spLocks noGrp="1"/>
          </p:cNvSpPr>
          <p:nvPr>
            <p:ph type="body" sz="half" idx="2"/>
          </p:nvPr>
        </p:nvSpPr>
        <p:spPr>
          <a:xfrm>
            <a:off x="5178426" y="10734676"/>
            <a:ext cx="17830800" cy="987424"/>
          </a:xfrm>
        </p:spPr>
        <p:txBody>
          <a:bodyPr>
            <a:normAutofit/>
          </a:bodyPr>
          <a:lstStyle>
            <a:lvl1pPr marL="0" indent="0">
              <a:buNone/>
              <a:defRPr sz="2400"/>
            </a:lvl1pPr>
            <a:lvl2pPr marL="914400" indent="0">
              <a:buNone/>
              <a:defRPr sz="2400"/>
            </a:lvl2pPr>
            <a:lvl3pPr marL="1828800" indent="0">
              <a:buNone/>
              <a:defRPr sz="2000"/>
            </a:lvl3pPr>
            <a:lvl4pPr marL="2743200" indent="0">
              <a:buNone/>
              <a:defRPr sz="1800"/>
            </a:lvl4pPr>
            <a:lvl5pPr marL="3657600" indent="0">
              <a:buNone/>
              <a:defRPr sz="1800"/>
            </a:lvl5pPr>
            <a:lvl6pPr marL="4572000" indent="0">
              <a:buNone/>
              <a:defRPr sz="1800"/>
            </a:lvl6pPr>
            <a:lvl7pPr marL="5486400" indent="0">
              <a:buNone/>
              <a:defRPr sz="1800"/>
            </a:lvl7pPr>
            <a:lvl8pPr marL="6400800" indent="0">
              <a:buNone/>
              <a:defRPr sz="1800"/>
            </a:lvl8pPr>
            <a:lvl9pPr marL="7315200" indent="0">
              <a:buNone/>
              <a:defRPr sz="1800"/>
            </a:lvl9pPr>
          </a:lstStyle>
          <a:p>
            <a:pPr lvl="0"/>
            <a:r>
              <a:rPr lang="fr-FR"/>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smtClean="0"/>
              <a:pPr/>
              <a:t>6/25/2024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8377" y="9823451"/>
            <a:ext cx="3177054" cy="1014594"/>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1063625" y="9966175"/>
            <a:ext cx="1559534" cy="730250"/>
          </a:xfrm>
        </p:spPr>
        <p:txBody>
          <a:bodyPr/>
          <a:lstStyle/>
          <a:p>
            <a:fld id="{86CB4B4D-7CA3-9044-876B-883B54F8677D}" type="slidenum">
              <a:rPr lang="fr-FR" smtClean="0"/>
              <a:t>‹N°›</a:t>
            </a:fld>
            <a:endParaRPr lang="fr-FR"/>
          </a:p>
        </p:txBody>
      </p:sp>
    </p:spTree>
    <p:extLst>
      <p:ext uri="{BB962C8B-B14F-4D97-AF65-F5344CB8AC3E}">
        <p14:creationId xmlns:p14="http://schemas.microsoft.com/office/powerpoint/2010/main" val="3976645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2" y="457200"/>
            <a:ext cx="5703032" cy="13277256"/>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54442" y="-1571"/>
            <a:ext cx="4713348" cy="13708078"/>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365760" cy="13716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5185849" y="1248220"/>
            <a:ext cx="17823374" cy="256178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5178424" y="4267200"/>
            <a:ext cx="17830800" cy="7772400"/>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20723225" y="12260874"/>
            <a:ext cx="2292566" cy="740792"/>
          </a:xfrm>
          <a:prstGeom prst="rect">
            <a:avLst/>
          </a:prstGeom>
        </p:spPr>
        <p:txBody>
          <a:bodyPr vert="horz" lIns="91440" tIns="45720" rIns="91440" bIns="45720" rtlCol="0" anchor="ctr"/>
          <a:lstStyle>
            <a:lvl1pPr algn="r">
              <a:defRPr sz="1800">
                <a:solidFill>
                  <a:schemeClr val="tx1">
                    <a:tint val="75000"/>
                  </a:schemeClr>
                </a:solidFill>
              </a:defRPr>
            </a:lvl1pPr>
          </a:lstStyle>
          <a:p>
            <a:fld id="{B61BEF0D-F0BB-DE4B-95CE-6DB70DBA9567}" type="datetimeFigureOut">
              <a:rPr lang="en-US" smtClean="0"/>
              <a:pPr/>
              <a:t>6/25/2024</a:t>
            </a:fld>
            <a:endParaRPr lang="en-US" dirty="0"/>
          </a:p>
        </p:txBody>
      </p:sp>
      <p:sp>
        <p:nvSpPr>
          <p:cNvPr id="5" name="Footer Placeholder 4"/>
          <p:cNvSpPr>
            <a:spLocks noGrp="1"/>
          </p:cNvSpPr>
          <p:nvPr>
            <p:ph type="ftr" sz="quarter" idx="3"/>
          </p:nvPr>
        </p:nvSpPr>
        <p:spPr>
          <a:xfrm>
            <a:off x="5178425" y="12271617"/>
            <a:ext cx="15239998" cy="730250"/>
          </a:xfrm>
          <a:prstGeom prst="rect">
            <a:avLst/>
          </a:prstGeom>
        </p:spPr>
        <p:txBody>
          <a:bodyPr vert="horz" lIns="91440" tIns="45720" rIns="91440" bIns="45720" rtlCol="0" anchor="ctr"/>
          <a:lstStyle>
            <a:lvl1pPr algn="l">
              <a:defRPr sz="18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1063625" y="1575565"/>
            <a:ext cx="1559534" cy="730250"/>
          </a:xfrm>
          <a:prstGeom prst="rect">
            <a:avLst/>
          </a:prstGeom>
        </p:spPr>
        <p:txBody>
          <a:bodyPr vert="horz" lIns="91440" tIns="45720" rIns="91440" bIns="45720" rtlCol="0" anchor="ctr"/>
          <a:lstStyle>
            <a:lvl1pPr algn="r">
              <a:defRPr sz="4000">
                <a:solidFill>
                  <a:srgbClr val="FEFFFF"/>
                </a:solidFill>
              </a:defRPr>
            </a:lvl1pPr>
          </a:lstStyle>
          <a:p>
            <a:fld id="{86CB4B4D-7CA3-9044-876B-883B54F8677D}" type="slidenum">
              <a:rPr lang="fr-FR" smtClean="0"/>
              <a:t>‹N°›</a:t>
            </a:fld>
            <a:endParaRPr lang="fr-FR"/>
          </a:p>
        </p:txBody>
      </p:sp>
    </p:spTree>
    <p:extLst>
      <p:ext uri="{BB962C8B-B14F-4D97-AF65-F5344CB8AC3E}">
        <p14:creationId xmlns:p14="http://schemas.microsoft.com/office/powerpoint/2010/main" val="2962068080"/>
      </p:ext>
    </p:extLst>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 id="2147483760" r:id="rId12"/>
    <p:sldLayoutId id="2147483761" r:id="rId13"/>
    <p:sldLayoutId id="2147483762" r:id="rId14"/>
    <p:sldLayoutId id="2147483763" r:id="rId15"/>
    <p:sldLayoutId id="2147483764" r:id="rId16"/>
    <p:sldLayoutId id="2147483765" r:id="rId17"/>
    <p:sldLayoutId id="2147483766" r:id="rId18"/>
    <p:sldLayoutId id="2147483767" r:id="rId19"/>
  </p:sldLayoutIdLst>
  <p:txStyles>
    <p:titleStyle>
      <a:lvl1pPr algn="l" defTabSz="914400" rtl="0" eaLnBrk="1" latinLnBrk="0" hangingPunct="1">
        <a:spcBef>
          <a:spcPct val="0"/>
        </a:spcBef>
        <a:buNone/>
        <a:defRPr sz="72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685800" indent="-685800" algn="l" defTabSz="914400" rtl="0" eaLnBrk="1" latinLnBrk="0" hangingPunct="1">
        <a:spcBef>
          <a:spcPts val="2000"/>
        </a:spcBef>
        <a:spcAft>
          <a:spcPts val="0"/>
        </a:spcAft>
        <a:buClr>
          <a:schemeClr val="accent1"/>
        </a:buClr>
        <a:buFont typeface="Wingdings 3" charset="2"/>
        <a:buChar char=""/>
        <a:defRPr sz="3600" kern="1200">
          <a:solidFill>
            <a:schemeClr val="tx1">
              <a:lumMod val="75000"/>
              <a:lumOff val="25000"/>
            </a:schemeClr>
          </a:solidFill>
          <a:latin typeface="+mn-lt"/>
          <a:ea typeface="+mn-ea"/>
          <a:cs typeface="+mn-cs"/>
        </a:defRPr>
      </a:lvl1pPr>
      <a:lvl2pPr marL="1485900" indent="-571500" algn="l" defTabSz="914400" rtl="0" eaLnBrk="1" latinLnBrk="0" hangingPunct="1">
        <a:spcBef>
          <a:spcPts val="2000"/>
        </a:spcBef>
        <a:spcAft>
          <a:spcPts val="0"/>
        </a:spcAft>
        <a:buClr>
          <a:schemeClr val="accent1"/>
        </a:buClr>
        <a:buFont typeface="Wingdings 3" charset="2"/>
        <a:buChar char=""/>
        <a:defRPr sz="3200" kern="1200">
          <a:solidFill>
            <a:schemeClr val="tx1">
              <a:lumMod val="75000"/>
              <a:lumOff val="25000"/>
            </a:schemeClr>
          </a:solidFill>
          <a:latin typeface="+mn-lt"/>
          <a:ea typeface="+mn-ea"/>
          <a:cs typeface="+mn-cs"/>
        </a:defRPr>
      </a:lvl2pPr>
      <a:lvl3pPr marL="2286000" indent="-457200" algn="l" defTabSz="914400" rtl="0" eaLnBrk="1" latinLnBrk="0" hangingPunct="1">
        <a:spcBef>
          <a:spcPts val="2000"/>
        </a:spcBef>
        <a:spcAft>
          <a:spcPts val="0"/>
        </a:spcAft>
        <a:buClr>
          <a:schemeClr val="accent1"/>
        </a:buClr>
        <a:buFont typeface="Wingdings 3" charset="2"/>
        <a:buChar char=""/>
        <a:defRPr sz="2800" kern="1200">
          <a:solidFill>
            <a:schemeClr val="tx1">
              <a:lumMod val="75000"/>
              <a:lumOff val="25000"/>
            </a:schemeClr>
          </a:solidFill>
          <a:latin typeface="+mn-lt"/>
          <a:ea typeface="+mn-ea"/>
          <a:cs typeface="+mn-cs"/>
        </a:defRPr>
      </a:lvl3pPr>
      <a:lvl4pPr marL="3200400" indent="-457200" algn="l" defTabSz="914400" rtl="0" eaLnBrk="1" latinLnBrk="0" hangingPunct="1">
        <a:spcBef>
          <a:spcPts val="2000"/>
        </a:spcBef>
        <a:spcAft>
          <a:spcPts val="0"/>
        </a:spcAft>
        <a:buClr>
          <a:schemeClr val="accent1"/>
        </a:buClr>
        <a:buFont typeface="Wingdings 3" charset="2"/>
        <a:buChar char=""/>
        <a:defRPr sz="2400" kern="1200">
          <a:solidFill>
            <a:schemeClr val="tx1">
              <a:lumMod val="75000"/>
              <a:lumOff val="25000"/>
            </a:schemeClr>
          </a:solidFill>
          <a:latin typeface="+mn-lt"/>
          <a:ea typeface="+mn-ea"/>
          <a:cs typeface="+mn-cs"/>
        </a:defRPr>
      </a:lvl4pPr>
      <a:lvl5pPr marL="4114800" indent="-457200" algn="l" defTabSz="914400" rtl="0" eaLnBrk="1" latinLnBrk="0" hangingPunct="1">
        <a:spcBef>
          <a:spcPts val="2000"/>
        </a:spcBef>
        <a:spcAft>
          <a:spcPts val="0"/>
        </a:spcAft>
        <a:buClr>
          <a:schemeClr val="accent1"/>
        </a:buClr>
        <a:buFont typeface="Wingdings 3" charset="2"/>
        <a:buChar char=""/>
        <a:defRPr sz="2400" kern="1200">
          <a:solidFill>
            <a:schemeClr val="tx1">
              <a:lumMod val="75000"/>
              <a:lumOff val="25000"/>
            </a:schemeClr>
          </a:solidFill>
          <a:latin typeface="+mn-lt"/>
          <a:ea typeface="+mn-ea"/>
          <a:cs typeface="+mn-cs"/>
        </a:defRPr>
      </a:lvl5pPr>
      <a:lvl6pPr marL="5029200" indent="-457200" algn="l" defTabSz="914400" rtl="0" eaLnBrk="1" latinLnBrk="0" hangingPunct="1">
        <a:spcBef>
          <a:spcPts val="2000"/>
        </a:spcBef>
        <a:spcAft>
          <a:spcPts val="0"/>
        </a:spcAft>
        <a:buClr>
          <a:schemeClr val="accent1"/>
        </a:buClr>
        <a:buFont typeface="Wingdings 3" charset="2"/>
        <a:buChar char=""/>
        <a:defRPr sz="2400" kern="1200">
          <a:solidFill>
            <a:schemeClr val="tx1">
              <a:lumMod val="75000"/>
              <a:lumOff val="25000"/>
            </a:schemeClr>
          </a:solidFill>
          <a:latin typeface="+mn-lt"/>
          <a:ea typeface="+mn-ea"/>
          <a:cs typeface="+mn-cs"/>
        </a:defRPr>
      </a:lvl6pPr>
      <a:lvl7pPr marL="5943600" indent="-457200" algn="l" defTabSz="914400" rtl="0" eaLnBrk="1" latinLnBrk="0" hangingPunct="1">
        <a:spcBef>
          <a:spcPts val="2000"/>
        </a:spcBef>
        <a:spcAft>
          <a:spcPts val="0"/>
        </a:spcAft>
        <a:buClr>
          <a:schemeClr val="accent1"/>
        </a:buClr>
        <a:buFont typeface="Wingdings 3" charset="2"/>
        <a:buChar char=""/>
        <a:defRPr sz="2400" kern="1200">
          <a:solidFill>
            <a:schemeClr val="tx1">
              <a:lumMod val="75000"/>
              <a:lumOff val="25000"/>
            </a:schemeClr>
          </a:solidFill>
          <a:latin typeface="+mn-lt"/>
          <a:ea typeface="+mn-ea"/>
          <a:cs typeface="+mn-cs"/>
        </a:defRPr>
      </a:lvl7pPr>
      <a:lvl8pPr marL="6858000" indent="-457200" algn="l" defTabSz="914400" rtl="0" eaLnBrk="1" latinLnBrk="0" hangingPunct="1">
        <a:spcBef>
          <a:spcPts val="2000"/>
        </a:spcBef>
        <a:spcAft>
          <a:spcPts val="0"/>
        </a:spcAft>
        <a:buClr>
          <a:schemeClr val="accent1"/>
        </a:buClr>
        <a:buFont typeface="Wingdings 3" charset="2"/>
        <a:buChar char=""/>
        <a:defRPr sz="2400" kern="1200">
          <a:solidFill>
            <a:schemeClr val="tx1">
              <a:lumMod val="75000"/>
              <a:lumOff val="25000"/>
            </a:schemeClr>
          </a:solidFill>
          <a:latin typeface="+mn-lt"/>
          <a:ea typeface="+mn-ea"/>
          <a:cs typeface="+mn-cs"/>
        </a:defRPr>
      </a:lvl8pPr>
      <a:lvl9pPr marL="7772400" indent="-457200" algn="l" defTabSz="914400" rtl="0" eaLnBrk="1" latinLnBrk="0" hangingPunct="1">
        <a:spcBef>
          <a:spcPts val="2000"/>
        </a:spcBef>
        <a:spcAft>
          <a:spcPts val="0"/>
        </a:spcAft>
        <a:buClr>
          <a:schemeClr val="accent1"/>
        </a:buClr>
        <a:buFont typeface="Wingdings 3" charset="2"/>
        <a:buChar char=""/>
        <a:defRPr sz="2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3600" kern="1200">
          <a:solidFill>
            <a:schemeClr val="tx1"/>
          </a:solidFill>
          <a:latin typeface="+mn-lt"/>
          <a:ea typeface="+mn-ea"/>
          <a:cs typeface="+mn-cs"/>
        </a:defRPr>
      </a:lvl1pPr>
      <a:lvl2pPr marL="914400" algn="l" defTabSz="914400" rtl="0" eaLnBrk="1" latinLnBrk="0" hangingPunct="1">
        <a:defRPr sz="3600" kern="1200">
          <a:solidFill>
            <a:schemeClr val="tx1"/>
          </a:solidFill>
          <a:latin typeface="+mn-lt"/>
          <a:ea typeface="+mn-ea"/>
          <a:cs typeface="+mn-cs"/>
        </a:defRPr>
      </a:lvl2pPr>
      <a:lvl3pPr marL="1828800" algn="l" defTabSz="914400" rtl="0" eaLnBrk="1" latinLnBrk="0" hangingPunct="1">
        <a:defRPr sz="3600" kern="1200">
          <a:solidFill>
            <a:schemeClr val="tx1"/>
          </a:solidFill>
          <a:latin typeface="+mn-lt"/>
          <a:ea typeface="+mn-ea"/>
          <a:cs typeface="+mn-cs"/>
        </a:defRPr>
      </a:lvl3pPr>
      <a:lvl4pPr marL="2743200" algn="l" defTabSz="914400" rtl="0" eaLnBrk="1" latinLnBrk="0" hangingPunct="1">
        <a:defRPr sz="3600" kern="1200">
          <a:solidFill>
            <a:schemeClr val="tx1"/>
          </a:solidFill>
          <a:latin typeface="+mn-lt"/>
          <a:ea typeface="+mn-ea"/>
          <a:cs typeface="+mn-cs"/>
        </a:defRPr>
      </a:lvl4pPr>
      <a:lvl5pPr marL="3657600" algn="l" defTabSz="914400" rtl="0" eaLnBrk="1" latinLnBrk="0" hangingPunct="1">
        <a:defRPr sz="3600" kern="1200">
          <a:solidFill>
            <a:schemeClr val="tx1"/>
          </a:solidFill>
          <a:latin typeface="+mn-lt"/>
          <a:ea typeface="+mn-ea"/>
          <a:cs typeface="+mn-cs"/>
        </a:defRPr>
      </a:lvl5pPr>
      <a:lvl6pPr marL="4572000" algn="l" defTabSz="914400" rtl="0" eaLnBrk="1" latinLnBrk="0" hangingPunct="1">
        <a:defRPr sz="3600" kern="1200">
          <a:solidFill>
            <a:schemeClr val="tx1"/>
          </a:solidFill>
          <a:latin typeface="+mn-lt"/>
          <a:ea typeface="+mn-ea"/>
          <a:cs typeface="+mn-cs"/>
        </a:defRPr>
      </a:lvl6pPr>
      <a:lvl7pPr marL="5486400" algn="l" defTabSz="914400" rtl="0" eaLnBrk="1" latinLnBrk="0" hangingPunct="1">
        <a:defRPr sz="3600" kern="1200">
          <a:solidFill>
            <a:schemeClr val="tx1"/>
          </a:solidFill>
          <a:latin typeface="+mn-lt"/>
          <a:ea typeface="+mn-ea"/>
          <a:cs typeface="+mn-cs"/>
        </a:defRPr>
      </a:lvl7pPr>
      <a:lvl8pPr marL="6400800" algn="l" defTabSz="914400" rtl="0" eaLnBrk="1" latinLnBrk="0" hangingPunct="1">
        <a:defRPr sz="3600" kern="1200">
          <a:solidFill>
            <a:schemeClr val="tx1"/>
          </a:solidFill>
          <a:latin typeface="+mn-lt"/>
          <a:ea typeface="+mn-ea"/>
          <a:cs typeface="+mn-cs"/>
        </a:defRPr>
      </a:lvl8pPr>
      <a:lvl9pPr marL="7315200" algn="l" defTabSz="914400" rtl="0" eaLnBrk="1" latinLnBrk="0" hangingPunct="1">
        <a:defRPr sz="3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39000">
              <a:schemeClr val="bg2">
                <a:lumMod val="90000"/>
              </a:schemeClr>
            </a:gs>
            <a:gs pos="100000">
              <a:schemeClr val="accent2">
                <a:lumMod val="40000"/>
                <a:lumOff val="60000"/>
              </a:schemeClr>
            </a:gs>
          </a:gsLst>
          <a:lin ang="5400000" scaled="1"/>
        </a:gradFill>
        <a:effectLst/>
      </p:bgPr>
    </p:bg>
    <p:spTree>
      <p:nvGrpSpPr>
        <p:cNvPr id="1" name=""/>
        <p:cNvGrpSpPr/>
        <p:nvPr/>
      </p:nvGrpSpPr>
      <p:grpSpPr>
        <a:xfrm>
          <a:off x="0" y="0"/>
          <a:ext cx="0" cy="0"/>
          <a:chOff x="0" y="0"/>
          <a:chExt cx="0" cy="0"/>
        </a:xfrm>
      </p:grpSpPr>
      <p:sp>
        <p:nvSpPr>
          <p:cNvPr id="155" name="Conseil de pôle:…"/>
          <p:cNvSpPr txBox="1">
            <a:spLocks noGrp="1"/>
          </p:cNvSpPr>
          <p:nvPr>
            <p:ph type="title"/>
          </p:nvPr>
        </p:nvSpPr>
        <p:spPr/>
        <p:txBody>
          <a:bodyPr/>
          <a:lstStyle/>
          <a:p>
            <a:r>
              <a:rPr lang="fr-FR" dirty="0"/>
              <a:t>Unité Médico Judiciaire</a:t>
            </a:r>
          </a:p>
        </p:txBody>
      </p:sp>
      <p:sp>
        <p:nvSpPr>
          <p:cNvPr id="156" name="18 Décembre 2023"/>
          <p:cNvSpPr txBox="1">
            <a:spLocks noGrp="1"/>
          </p:cNvSpPr>
          <p:nvPr>
            <p:ph type="body" sz="quarter" idx="1"/>
          </p:nvPr>
        </p:nvSpPr>
        <p:spPr/>
        <p:txBody>
          <a:bodyPr/>
          <a:lstStyle>
            <a:lvl1pPr>
              <a:defRPr>
                <a:solidFill>
                  <a:srgbClr val="FFFFFF"/>
                </a:solidFill>
              </a:defRPr>
            </a:lvl1pPr>
          </a:lstStyle>
          <a:p>
            <a:r>
              <a:rPr lang="fr-FR" dirty="0"/>
              <a:t>JUIN 2024</a:t>
            </a:r>
          </a:p>
        </p:txBody>
      </p:sp>
      <p:sp>
        <p:nvSpPr>
          <p:cNvPr id="153" name="CENTRE HOSPITALIER…"/>
          <p:cNvSpPr txBox="1"/>
          <p:nvPr/>
        </p:nvSpPr>
        <p:spPr>
          <a:xfrm>
            <a:off x="1051658" y="439664"/>
            <a:ext cx="4252913" cy="13132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algn="l">
              <a:defRPr b="1"/>
            </a:pPr>
            <a:r>
              <a:t>CENTRE HOSPITALIER </a:t>
            </a:r>
          </a:p>
          <a:p>
            <a:pPr>
              <a:defRPr sz="5500" b="1">
                <a:solidFill>
                  <a:srgbClr val="FFFFFF"/>
                </a:solidFill>
              </a:defRPr>
            </a:pPr>
            <a:r>
              <a:t>PERPI</a:t>
            </a:r>
            <a:r>
              <a:rPr>
                <a:solidFill>
                  <a:schemeClr val="accent3">
                    <a:hueOff val="-274225"/>
                    <a:satOff val="26768"/>
                    <a:lumOff val="11368"/>
                  </a:schemeClr>
                </a:solidFill>
              </a:rPr>
              <a:t>GNAN</a:t>
            </a:r>
          </a:p>
        </p:txBody>
      </p:sp>
      <p:sp>
        <p:nvSpPr>
          <p:cNvPr id="154" name="Ligne"/>
          <p:cNvSpPr/>
          <p:nvPr/>
        </p:nvSpPr>
        <p:spPr>
          <a:xfrm>
            <a:off x="4580651" y="660607"/>
            <a:ext cx="522182" cy="1"/>
          </a:xfrm>
          <a:prstGeom prst="line">
            <a:avLst/>
          </a:prstGeom>
          <a:ln w="76200">
            <a:solidFill>
              <a:schemeClr val="accent3">
                <a:hueOff val="-274225"/>
                <a:satOff val="26768"/>
                <a:lumOff val="11368"/>
              </a:schemeClr>
            </a:solidFill>
            <a:miter lim="400000"/>
          </a:ln>
        </p:spPr>
        <p:txBody>
          <a:bodyPr lIns="50800" tIns="50800" rIns="50800" bIns="50800" anchor="ctr"/>
          <a:lstStyle/>
          <a:p>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71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Espace réservé pour une image  1">
            <a:extLst>
              <a:ext uri="{FF2B5EF4-FFF2-40B4-BE49-F238E27FC236}">
                <a16:creationId xmlns:a16="http://schemas.microsoft.com/office/drawing/2014/main" id="{4E121D0A-0093-4F6B-9190-C43667BF4EC8}"/>
              </a:ext>
            </a:extLst>
          </p:cNvPr>
          <p:cNvSpPr>
            <a:spLocks noGrp="1"/>
          </p:cNvSpPr>
          <p:nvPr>
            <p:ph type="pic" idx="21"/>
          </p:nvPr>
        </p:nvSpPr>
        <p:spPr>
          <a:xfrm>
            <a:off x="-292308" y="-9950818"/>
            <a:ext cx="26746200" cy="9519399"/>
          </a:xfrm>
        </p:spPr>
      </p:sp>
      <p:sp>
        <p:nvSpPr>
          <p:cNvPr id="3" name="Titre 2">
            <a:extLst>
              <a:ext uri="{FF2B5EF4-FFF2-40B4-BE49-F238E27FC236}">
                <a16:creationId xmlns:a16="http://schemas.microsoft.com/office/drawing/2014/main" id="{D65C6C92-9AD9-48E7-804A-59BDFED19EE6}"/>
              </a:ext>
            </a:extLst>
          </p:cNvPr>
          <p:cNvSpPr>
            <a:spLocks noGrp="1"/>
          </p:cNvSpPr>
          <p:nvPr>
            <p:ph type="title"/>
          </p:nvPr>
        </p:nvSpPr>
        <p:spPr>
          <a:xfrm flipV="1">
            <a:off x="1754155" y="-2843046"/>
            <a:ext cx="20301410" cy="1803391"/>
          </a:xfrm>
        </p:spPr>
        <p:txBody>
          <a:bodyPr>
            <a:normAutofit fontScale="90000"/>
          </a:bodyPr>
          <a:lstStyle/>
          <a:p>
            <a:r>
              <a:rPr lang="fr-FR" dirty="0"/>
              <a:t>c</a:t>
            </a:r>
          </a:p>
        </p:txBody>
      </p:sp>
      <p:sp>
        <p:nvSpPr>
          <p:cNvPr id="4" name="Espace réservé du texte 3">
            <a:extLst>
              <a:ext uri="{FF2B5EF4-FFF2-40B4-BE49-F238E27FC236}">
                <a16:creationId xmlns:a16="http://schemas.microsoft.com/office/drawing/2014/main" id="{BB804B6A-1C9E-4FC6-BB7A-513385F706CD}"/>
              </a:ext>
            </a:extLst>
          </p:cNvPr>
          <p:cNvSpPr>
            <a:spLocks noGrp="1"/>
          </p:cNvSpPr>
          <p:nvPr>
            <p:ph type="body" sz="quarter" idx="22"/>
          </p:nvPr>
        </p:nvSpPr>
        <p:spPr>
          <a:xfrm>
            <a:off x="4814596" y="-2000799"/>
            <a:ext cx="18361715" cy="220207"/>
          </a:xfrm>
        </p:spPr>
        <p:txBody>
          <a:bodyPr>
            <a:normAutofit fontScale="25000" lnSpcReduction="20000"/>
          </a:bodyPr>
          <a:lstStyle/>
          <a:p>
            <a:endParaRPr lang="fr-FR" dirty="0"/>
          </a:p>
        </p:txBody>
      </p:sp>
      <p:sp>
        <p:nvSpPr>
          <p:cNvPr id="6" name="Titre 1">
            <a:extLst>
              <a:ext uri="{FF2B5EF4-FFF2-40B4-BE49-F238E27FC236}">
                <a16:creationId xmlns:a16="http://schemas.microsoft.com/office/drawing/2014/main" id="{921D75C1-F781-4E2C-A55E-C159B97E3E7E}"/>
              </a:ext>
            </a:extLst>
          </p:cNvPr>
          <p:cNvSpPr txBox="1">
            <a:spLocks/>
          </p:cNvSpPr>
          <p:nvPr/>
        </p:nvSpPr>
        <p:spPr>
          <a:xfrm>
            <a:off x="951721" y="342971"/>
            <a:ext cx="33222007" cy="4867134"/>
          </a:xfrm>
          <a:prstGeom prst="rect">
            <a:avLst/>
          </a:prstGeom>
        </p:spPr>
        <p:txBody>
          <a:bodyPr vert="horz" lIns="91440" tIns="45720" rIns="91440" bIns="45720" rtlCol="0" anchor="b">
            <a:normAutofit fontScale="97500"/>
          </a:bodyPr>
          <a:lstStyle>
            <a:lvl1pPr algn="l" defTabSz="914400" rtl="0" eaLnBrk="1" latinLnBrk="0" hangingPunct="1">
              <a:spcBef>
                <a:spcPct val="0"/>
              </a:spcBef>
              <a:buNone/>
              <a:defRPr sz="11600" kern="1200" spc="-232">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4400" b="1" u="sng" dirty="0"/>
              <a:t>CONSULTATION </a:t>
            </a:r>
            <a:r>
              <a:rPr lang="fr-FR" sz="4400" b="1" u="sng" dirty="0" smtClean="0"/>
              <a:t> DE  PSYCHOTRAUMATISME  de </a:t>
            </a:r>
            <a:r>
              <a:rPr lang="fr-FR" sz="4400" b="1" u="sng" dirty="0"/>
              <a:t>l’UMJ</a:t>
            </a:r>
          </a:p>
          <a:p>
            <a:r>
              <a:rPr lang="fr-FR" sz="3300" b="1" dirty="0"/>
              <a:t/>
            </a:r>
            <a:br>
              <a:rPr lang="fr-FR" sz="3300" b="1" dirty="0"/>
            </a:br>
            <a:r>
              <a:rPr lang="fr-FR" sz="3700" dirty="0"/>
              <a:t>3 </a:t>
            </a:r>
            <a:r>
              <a:rPr lang="fr-FR" sz="3700" dirty="0" smtClean="0"/>
              <a:t>psychologues formés en victimologie , postes mutualisés  </a:t>
            </a:r>
            <a:r>
              <a:rPr lang="fr-FR" sz="3700" dirty="0"/>
              <a:t>service </a:t>
            </a:r>
            <a:r>
              <a:rPr lang="fr-FR" sz="3700" dirty="0" smtClean="0"/>
              <a:t>urgence adultes – </a:t>
            </a:r>
            <a:r>
              <a:rPr lang="fr-FR" sz="3700" dirty="0" err="1" smtClean="0"/>
              <a:t>umj</a:t>
            </a:r>
            <a:r>
              <a:rPr lang="fr-FR" sz="3700" dirty="0" smtClean="0"/>
              <a:t> :</a:t>
            </a:r>
            <a:r>
              <a:rPr lang="fr-FR" sz="3700" dirty="0"/>
              <a:t/>
            </a:r>
            <a:br>
              <a:rPr lang="fr-FR" sz="3700" dirty="0"/>
            </a:br>
            <a:r>
              <a:rPr lang="fr-FR" sz="3700" dirty="0"/>
              <a:t/>
            </a:r>
            <a:br>
              <a:rPr lang="fr-FR" sz="3700" dirty="0"/>
            </a:br>
            <a:r>
              <a:rPr lang="fr-FR" sz="3700" dirty="0"/>
              <a:t>PEC des victimes (adultes , mineurs) avec ou sans plainte : une </a:t>
            </a:r>
            <a:r>
              <a:rPr lang="fr-FR" sz="3700" b="1" dirty="0"/>
              <a:t>PEC précoce au plus prés des faits récents</a:t>
            </a:r>
            <a:r>
              <a:rPr lang="fr-FR" sz="3700" dirty="0"/>
              <a:t>.</a:t>
            </a:r>
            <a:br>
              <a:rPr lang="fr-FR" sz="3700" dirty="0"/>
            </a:br>
            <a:r>
              <a:rPr lang="fr-FR" sz="3700" dirty="0"/>
              <a:t/>
            </a:r>
            <a:br>
              <a:rPr lang="fr-FR" sz="3700" dirty="0"/>
            </a:br>
            <a:r>
              <a:rPr lang="fr-FR" sz="3700" dirty="0"/>
              <a:t>Connaissances des procédures juridiques et du réseau </a:t>
            </a:r>
            <a:r>
              <a:rPr lang="fr-FR" sz="3300" dirty="0"/>
              <a:t/>
            </a:r>
            <a:br>
              <a:rPr lang="fr-FR" sz="3300" dirty="0"/>
            </a:br>
            <a:r>
              <a:rPr lang="fr-FR" sz="1800" dirty="0"/>
              <a:t/>
            </a:r>
            <a:br>
              <a:rPr lang="fr-FR" sz="1800" dirty="0"/>
            </a:br>
            <a:endParaRPr lang="fr-FR" sz="1800" dirty="0"/>
          </a:p>
        </p:txBody>
      </p:sp>
      <p:sp>
        <p:nvSpPr>
          <p:cNvPr id="7" name="Sous-titre 2">
            <a:extLst>
              <a:ext uri="{FF2B5EF4-FFF2-40B4-BE49-F238E27FC236}">
                <a16:creationId xmlns:a16="http://schemas.microsoft.com/office/drawing/2014/main" id="{578362DB-F939-4E1F-993C-CEC684FB3B25}"/>
              </a:ext>
            </a:extLst>
          </p:cNvPr>
          <p:cNvSpPr txBox="1">
            <a:spLocks/>
          </p:cNvSpPr>
          <p:nvPr/>
        </p:nvSpPr>
        <p:spPr>
          <a:xfrm>
            <a:off x="1088965" y="121921"/>
            <a:ext cx="32103435" cy="7322428"/>
          </a:xfrm>
          <a:prstGeom prst="rect">
            <a:avLst/>
          </a:prstGeom>
        </p:spPr>
        <p:txBody>
          <a:bodyPr vert="horz" lIns="91440" tIns="45720" rIns="91440" bIns="45720" rtlCol="0">
            <a:normAutofit/>
          </a:bodyPr>
          <a:lstStyle>
            <a:lvl1pPr marL="0" indent="0" algn="l" defTabSz="825500" rtl="0" eaLnBrk="1" latinLnBrk="0" hangingPunct="1">
              <a:lnSpc>
                <a:spcPct val="100000"/>
              </a:lnSpc>
              <a:spcBef>
                <a:spcPts val="0"/>
              </a:spcBef>
              <a:spcAft>
                <a:spcPts val="0"/>
              </a:spcAft>
              <a:buClr>
                <a:schemeClr val="accent1"/>
              </a:buClr>
              <a:buSzTx/>
              <a:buFont typeface="Wingdings 3" charset="2"/>
              <a:buNone/>
              <a:defRPr sz="5500" b="1" kern="1200">
                <a:solidFill>
                  <a:schemeClr val="tx1">
                    <a:lumMod val="75000"/>
                    <a:lumOff val="25000"/>
                  </a:schemeClr>
                </a:solidFill>
                <a:latin typeface="+mn-lt"/>
                <a:ea typeface="+mn-ea"/>
                <a:cs typeface="+mn-cs"/>
              </a:defRPr>
            </a:lvl1pPr>
            <a:lvl2pPr marL="0" indent="457200" algn="l" defTabSz="825500" rtl="0" eaLnBrk="1" latinLnBrk="0" hangingPunct="1">
              <a:lnSpc>
                <a:spcPct val="100000"/>
              </a:lnSpc>
              <a:spcBef>
                <a:spcPts val="0"/>
              </a:spcBef>
              <a:spcAft>
                <a:spcPts val="0"/>
              </a:spcAft>
              <a:buClr>
                <a:schemeClr val="accent1"/>
              </a:buClr>
              <a:buSzTx/>
              <a:buFont typeface="Wingdings 3" charset="2"/>
              <a:buNone/>
              <a:defRPr sz="5500" b="1" kern="1200">
                <a:solidFill>
                  <a:schemeClr val="tx1">
                    <a:lumMod val="75000"/>
                    <a:lumOff val="25000"/>
                  </a:schemeClr>
                </a:solidFill>
                <a:latin typeface="+mn-lt"/>
                <a:ea typeface="+mn-ea"/>
                <a:cs typeface="+mn-cs"/>
              </a:defRPr>
            </a:lvl2pPr>
            <a:lvl3pPr marL="0" indent="914400" algn="l" defTabSz="825500" rtl="0" eaLnBrk="1" latinLnBrk="0" hangingPunct="1">
              <a:lnSpc>
                <a:spcPct val="100000"/>
              </a:lnSpc>
              <a:spcBef>
                <a:spcPts val="0"/>
              </a:spcBef>
              <a:spcAft>
                <a:spcPts val="0"/>
              </a:spcAft>
              <a:buClr>
                <a:schemeClr val="accent1"/>
              </a:buClr>
              <a:buSzTx/>
              <a:buFont typeface="Wingdings 3" charset="2"/>
              <a:buNone/>
              <a:defRPr sz="5500" b="1" kern="1200">
                <a:solidFill>
                  <a:schemeClr val="tx1">
                    <a:lumMod val="75000"/>
                    <a:lumOff val="25000"/>
                  </a:schemeClr>
                </a:solidFill>
                <a:latin typeface="+mn-lt"/>
                <a:ea typeface="+mn-ea"/>
                <a:cs typeface="+mn-cs"/>
              </a:defRPr>
            </a:lvl3pPr>
            <a:lvl4pPr marL="0" indent="1371600" algn="l" defTabSz="825500" rtl="0" eaLnBrk="1" latinLnBrk="0" hangingPunct="1">
              <a:lnSpc>
                <a:spcPct val="100000"/>
              </a:lnSpc>
              <a:spcBef>
                <a:spcPts val="0"/>
              </a:spcBef>
              <a:spcAft>
                <a:spcPts val="0"/>
              </a:spcAft>
              <a:buClr>
                <a:schemeClr val="accent1"/>
              </a:buClr>
              <a:buSzTx/>
              <a:buFont typeface="Wingdings 3" charset="2"/>
              <a:buNone/>
              <a:defRPr sz="5500" b="1" kern="1200">
                <a:solidFill>
                  <a:schemeClr val="tx1">
                    <a:lumMod val="75000"/>
                    <a:lumOff val="25000"/>
                  </a:schemeClr>
                </a:solidFill>
                <a:latin typeface="+mn-lt"/>
                <a:ea typeface="+mn-ea"/>
                <a:cs typeface="+mn-cs"/>
              </a:defRPr>
            </a:lvl4pPr>
            <a:lvl5pPr marL="0" indent="1828800" algn="l" defTabSz="825500" rtl="0" eaLnBrk="1" latinLnBrk="0" hangingPunct="1">
              <a:lnSpc>
                <a:spcPct val="100000"/>
              </a:lnSpc>
              <a:spcBef>
                <a:spcPts val="0"/>
              </a:spcBef>
              <a:spcAft>
                <a:spcPts val="0"/>
              </a:spcAft>
              <a:buClr>
                <a:schemeClr val="accent1"/>
              </a:buClr>
              <a:buSzTx/>
              <a:buFont typeface="Wingdings 3" charset="2"/>
              <a:buNone/>
              <a:defRPr sz="5500" b="1" kern="1200">
                <a:solidFill>
                  <a:schemeClr val="tx1">
                    <a:lumMod val="75000"/>
                    <a:lumOff val="25000"/>
                  </a:schemeClr>
                </a:solidFill>
                <a:latin typeface="+mn-lt"/>
                <a:ea typeface="+mn-ea"/>
                <a:cs typeface="+mn-cs"/>
              </a:defRPr>
            </a:lvl5pPr>
            <a:lvl6pPr marL="5029200" indent="-457200" algn="l" defTabSz="914400" rtl="0" eaLnBrk="1" latinLnBrk="0" hangingPunct="1">
              <a:spcBef>
                <a:spcPts val="2000"/>
              </a:spcBef>
              <a:spcAft>
                <a:spcPts val="0"/>
              </a:spcAft>
              <a:buClr>
                <a:schemeClr val="accent1"/>
              </a:buClr>
              <a:buFont typeface="Wingdings 3" charset="2"/>
              <a:buChar char=""/>
              <a:defRPr sz="2400" kern="1200">
                <a:solidFill>
                  <a:schemeClr val="tx1">
                    <a:lumMod val="75000"/>
                    <a:lumOff val="25000"/>
                  </a:schemeClr>
                </a:solidFill>
                <a:latin typeface="+mn-lt"/>
                <a:ea typeface="+mn-ea"/>
                <a:cs typeface="+mn-cs"/>
              </a:defRPr>
            </a:lvl6pPr>
            <a:lvl7pPr marL="5943600" indent="-457200" algn="l" defTabSz="914400" rtl="0" eaLnBrk="1" latinLnBrk="0" hangingPunct="1">
              <a:spcBef>
                <a:spcPts val="2000"/>
              </a:spcBef>
              <a:spcAft>
                <a:spcPts val="0"/>
              </a:spcAft>
              <a:buClr>
                <a:schemeClr val="accent1"/>
              </a:buClr>
              <a:buFont typeface="Wingdings 3" charset="2"/>
              <a:buChar char=""/>
              <a:defRPr sz="2400" kern="1200">
                <a:solidFill>
                  <a:schemeClr val="tx1">
                    <a:lumMod val="75000"/>
                    <a:lumOff val="25000"/>
                  </a:schemeClr>
                </a:solidFill>
                <a:latin typeface="+mn-lt"/>
                <a:ea typeface="+mn-ea"/>
                <a:cs typeface="+mn-cs"/>
              </a:defRPr>
            </a:lvl7pPr>
            <a:lvl8pPr marL="6858000" indent="-457200" algn="l" defTabSz="914400" rtl="0" eaLnBrk="1" latinLnBrk="0" hangingPunct="1">
              <a:spcBef>
                <a:spcPts val="2000"/>
              </a:spcBef>
              <a:spcAft>
                <a:spcPts val="0"/>
              </a:spcAft>
              <a:buClr>
                <a:schemeClr val="accent1"/>
              </a:buClr>
              <a:buFont typeface="Wingdings 3" charset="2"/>
              <a:buChar char=""/>
              <a:defRPr sz="2400" kern="1200">
                <a:solidFill>
                  <a:schemeClr val="tx1">
                    <a:lumMod val="75000"/>
                    <a:lumOff val="25000"/>
                  </a:schemeClr>
                </a:solidFill>
                <a:latin typeface="+mn-lt"/>
                <a:ea typeface="+mn-ea"/>
                <a:cs typeface="+mn-cs"/>
              </a:defRPr>
            </a:lvl8pPr>
            <a:lvl9pPr marL="7772400" indent="-457200" algn="l" defTabSz="914400" rtl="0" eaLnBrk="1" latinLnBrk="0" hangingPunct="1">
              <a:spcBef>
                <a:spcPts val="2000"/>
              </a:spcBef>
              <a:spcAft>
                <a:spcPts val="0"/>
              </a:spcAft>
              <a:buClr>
                <a:schemeClr val="accent1"/>
              </a:buClr>
              <a:buFont typeface="Wingdings 3" charset="2"/>
              <a:buChar char=""/>
              <a:defRPr sz="2400" kern="1200">
                <a:solidFill>
                  <a:schemeClr val="tx1">
                    <a:lumMod val="75000"/>
                    <a:lumOff val="25000"/>
                  </a:schemeClr>
                </a:solidFill>
                <a:latin typeface="+mn-lt"/>
                <a:ea typeface="+mn-ea"/>
                <a:cs typeface="+mn-cs"/>
              </a:defRPr>
            </a:lvl9pPr>
          </a:lstStyle>
          <a:p>
            <a:endParaRPr lang="fr-FR"/>
          </a:p>
          <a:p>
            <a:endParaRPr lang="fr-FR"/>
          </a:p>
          <a:p>
            <a:endParaRPr lang="fr-FR"/>
          </a:p>
          <a:p>
            <a:r>
              <a:rPr lang="fr-FR"/>
              <a:t>    </a:t>
            </a:r>
            <a:endParaRPr lang="fr-FR" dirty="0"/>
          </a:p>
        </p:txBody>
      </p:sp>
      <p:sp>
        <p:nvSpPr>
          <p:cNvPr id="8" name="Espace réservé du contenu 3">
            <a:extLst>
              <a:ext uri="{FF2B5EF4-FFF2-40B4-BE49-F238E27FC236}">
                <a16:creationId xmlns:a16="http://schemas.microsoft.com/office/drawing/2014/main" id="{B47312D3-71A6-4A5E-945F-2FBA3793E40F}"/>
              </a:ext>
            </a:extLst>
          </p:cNvPr>
          <p:cNvSpPr txBox="1">
            <a:spLocks/>
          </p:cNvSpPr>
          <p:nvPr/>
        </p:nvSpPr>
        <p:spPr bwMode="gray">
          <a:xfrm>
            <a:off x="810427" y="5431155"/>
            <a:ext cx="7492011" cy="6250772"/>
          </a:xfrm>
          <a:prstGeom prst="rect">
            <a:avLst/>
          </a:prstGeom>
        </p:spPr>
        <p:txBody>
          <a:bodyPr vert="horz" lIns="91440" tIns="0" rIns="91440" bIns="0" rtlCol="0" anchor="ctr">
            <a:normAutofit fontScale="32500" lnSpcReduction="20000"/>
          </a:bodyPr>
          <a:lstStyle>
            <a:defPPr>
              <a:defRPr lang="en-US"/>
            </a:defPPr>
            <a:lvl1pPr marL="0" algn="r" defTabSz="457200" rtl="0" eaLnBrk="1" latinLnBrk="0" hangingPunct="1">
              <a:defRPr sz="4000" kern="1200">
                <a:solidFill>
                  <a:srgbClr val="FE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sz="9000" b="1" u="sng" dirty="0">
                <a:solidFill>
                  <a:srgbClr val="002060"/>
                </a:solidFill>
              </a:rPr>
              <a:t>Statistiques 2021</a:t>
            </a:r>
          </a:p>
          <a:p>
            <a:r>
              <a:rPr lang="fr-FR" sz="9000" b="1" dirty="0">
                <a:solidFill>
                  <a:srgbClr val="002060"/>
                </a:solidFill>
              </a:rPr>
              <a:t>Sur 1881 consultations dont 681 patients :</a:t>
            </a:r>
          </a:p>
          <a:p>
            <a:r>
              <a:rPr lang="fr-FR" sz="9000" b="1" dirty="0">
                <a:solidFill>
                  <a:srgbClr val="002060"/>
                </a:solidFill>
              </a:rPr>
              <a:t>   161 femmes victimes de violences conjugales ( 530 </a:t>
            </a:r>
            <a:r>
              <a:rPr lang="fr-FR" sz="9000" b="1" dirty="0" err="1">
                <a:solidFill>
                  <a:srgbClr val="002060"/>
                </a:solidFill>
              </a:rPr>
              <a:t>cs</a:t>
            </a:r>
            <a:r>
              <a:rPr lang="fr-FR" sz="9000" b="1" dirty="0">
                <a:solidFill>
                  <a:srgbClr val="002060"/>
                </a:solidFill>
              </a:rPr>
              <a:t>) </a:t>
            </a:r>
          </a:p>
          <a:p>
            <a:r>
              <a:rPr lang="fr-FR" sz="9000" b="1" dirty="0">
                <a:solidFill>
                  <a:srgbClr val="002060"/>
                </a:solidFill>
              </a:rPr>
              <a:t>   75 femmes victimes d’agressions sexuelles (226 </a:t>
            </a:r>
            <a:r>
              <a:rPr lang="fr-FR" sz="9000" b="1" dirty="0" err="1">
                <a:solidFill>
                  <a:srgbClr val="002060"/>
                </a:solidFill>
              </a:rPr>
              <a:t>cs</a:t>
            </a:r>
            <a:r>
              <a:rPr lang="fr-FR" sz="9000" b="1" dirty="0">
                <a:solidFill>
                  <a:srgbClr val="002060"/>
                </a:solidFill>
              </a:rPr>
              <a:t>)</a:t>
            </a:r>
          </a:p>
          <a:p>
            <a:r>
              <a:rPr lang="fr-FR" sz="9000" b="1" dirty="0">
                <a:solidFill>
                  <a:srgbClr val="002060"/>
                </a:solidFill>
              </a:rPr>
              <a:t>   soit 35 % des patients </a:t>
            </a:r>
          </a:p>
          <a:p>
            <a:endParaRPr lang="fr-FR" sz="9000" b="1" dirty="0">
              <a:solidFill>
                <a:srgbClr val="002060"/>
              </a:solidFill>
            </a:endParaRPr>
          </a:p>
          <a:p>
            <a:r>
              <a:rPr lang="fr-FR" sz="9000" b="1" dirty="0">
                <a:solidFill>
                  <a:srgbClr val="002060"/>
                </a:solidFill>
              </a:rPr>
              <a:t>  56 enfants victimes d’abus sexuels (206 </a:t>
            </a:r>
            <a:r>
              <a:rPr lang="fr-FR" sz="9000" b="1" dirty="0" err="1">
                <a:solidFill>
                  <a:srgbClr val="002060"/>
                </a:solidFill>
              </a:rPr>
              <a:t>cs</a:t>
            </a:r>
            <a:r>
              <a:rPr lang="fr-FR" sz="9000" b="1" dirty="0">
                <a:solidFill>
                  <a:srgbClr val="002060"/>
                </a:solidFill>
              </a:rPr>
              <a:t>)</a:t>
            </a:r>
          </a:p>
          <a:p>
            <a:r>
              <a:rPr lang="fr-FR" sz="9000" b="1" dirty="0">
                <a:solidFill>
                  <a:srgbClr val="002060"/>
                </a:solidFill>
              </a:rPr>
              <a:t>  27 familles suite à l’audition </a:t>
            </a:r>
            <a:r>
              <a:rPr lang="fr-FR" sz="9000" b="1" dirty="0" err="1">
                <a:solidFill>
                  <a:srgbClr val="002060"/>
                </a:solidFill>
              </a:rPr>
              <a:t>mélanie</a:t>
            </a:r>
            <a:r>
              <a:rPr lang="fr-FR" sz="9000" b="1" dirty="0">
                <a:solidFill>
                  <a:srgbClr val="002060"/>
                </a:solidFill>
              </a:rPr>
              <a:t> (37 </a:t>
            </a:r>
            <a:r>
              <a:rPr lang="fr-FR" sz="9000" b="1" dirty="0" err="1">
                <a:solidFill>
                  <a:srgbClr val="002060"/>
                </a:solidFill>
              </a:rPr>
              <a:t>cs</a:t>
            </a:r>
            <a:r>
              <a:rPr lang="fr-FR" sz="9000" b="1" dirty="0">
                <a:solidFill>
                  <a:srgbClr val="002060"/>
                </a:solidFill>
              </a:rPr>
              <a:t>)</a:t>
            </a:r>
          </a:p>
          <a:p>
            <a:r>
              <a:rPr lang="fr-FR" sz="9000" b="1" dirty="0">
                <a:solidFill>
                  <a:srgbClr val="002060"/>
                </a:solidFill>
              </a:rPr>
              <a:t>  20 enfants témoins de </a:t>
            </a:r>
            <a:r>
              <a:rPr lang="fr-FR" sz="9000" b="1" dirty="0" err="1">
                <a:solidFill>
                  <a:srgbClr val="002060"/>
                </a:solidFill>
              </a:rPr>
              <a:t>vc</a:t>
            </a:r>
            <a:r>
              <a:rPr lang="fr-FR" sz="9000" b="1" dirty="0">
                <a:solidFill>
                  <a:srgbClr val="002060"/>
                </a:solidFill>
              </a:rPr>
              <a:t> (49 </a:t>
            </a:r>
            <a:r>
              <a:rPr lang="fr-FR" sz="9000" b="1" dirty="0" err="1">
                <a:solidFill>
                  <a:srgbClr val="002060"/>
                </a:solidFill>
              </a:rPr>
              <a:t>cs</a:t>
            </a:r>
            <a:r>
              <a:rPr lang="fr-FR" sz="9000" b="1" dirty="0">
                <a:solidFill>
                  <a:srgbClr val="002060"/>
                </a:solidFill>
              </a:rPr>
              <a:t>)</a:t>
            </a:r>
          </a:p>
          <a:p>
            <a:r>
              <a:rPr lang="fr-FR" sz="9000" b="1" dirty="0">
                <a:solidFill>
                  <a:srgbClr val="002060"/>
                </a:solidFill>
              </a:rPr>
              <a:t>Soit 15</a:t>
            </a:r>
            <a:r>
              <a:rPr lang="fr-FR" sz="6500" b="1" dirty="0">
                <a:solidFill>
                  <a:srgbClr val="002060"/>
                </a:solidFill>
              </a:rPr>
              <a:t>%</a:t>
            </a:r>
          </a:p>
          <a:p>
            <a:endParaRPr lang="fr-FR" sz="6500" b="1" dirty="0">
              <a:solidFill>
                <a:srgbClr val="002060"/>
              </a:solidFill>
            </a:endParaRPr>
          </a:p>
          <a:p>
            <a:endParaRPr lang="fr-FR" sz="6500" b="1" dirty="0"/>
          </a:p>
          <a:p>
            <a:endParaRPr lang="fr-FR" sz="1800" dirty="0"/>
          </a:p>
          <a:p>
            <a:endParaRPr lang="fr-FR" sz="1800" b="1" dirty="0"/>
          </a:p>
          <a:p>
            <a:endParaRPr lang="fr-FR" sz="1800" b="1" dirty="0"/>
          </a:p>
        </p:txBody>
      </p:sp>
      <p:sp>
        <p:nvSpPr>
          <p:cNvPr id="10" name="Espace réservé du contenu 5">
            <a:extLst>
              <a:ext uri="{FF2B5EF4-FFF2-40B4-BE49-F238E27FC236}">
                <a16:creationId xmlns:a16="http://schemas.microsoft.com/office/drawing/2014/main" id="{845B9A4D-FD69-4006-898F-607290BABEFA}"/>
              </a:ext>
            </a:extLst>
          </p:cNvPr>
          <p:cNvSpPr txBox="1">
            <a:spLocks/>
          </p:cNvSpPr>
          <p:nvPr/>
        </p:nvSpPr>
        <p:spPr>
          <a:xfrm>
            <a:off x="10748865" y="5431155"/>
            <a:ext cx="12932229" cy="7931020"/>
          </a:xfrm>
          <a:prstGeom prst="rect">
            <a:avLst/>
          </a:prstGeom>
        </p:spPr>
        <p:txBody>
          <a:bodyPr>
            <a:noAutofit/>
          </a:bodyPr>
          <a:lstStyle>
            <a:lvl1pPr marL="685800" indent="-685800" algn="l" defTabSz="914400" rtl="0" eaLnBrk="1" latinLnBrk="0" hangingPunct="1">
              <a:spcBef>
                <a:spcPts val="2000"/>
              </a:spcBef>
              <a:spcAft>
                <a:spcPts val="0"/>
              </a:spcAft>
              <a:buClr>
                <a:schemeClr val="accent1"/>
              </a:buClr>
              <a:buFont typeface="Wingdings 3" charset="2"/>
              <a:buChar char=""/>
              <a:defRPr sz="3600" kern="1200">
                <a:solidFill>
                  <a:schemeClr val="tx1">
                    <a:lumMod val="75000"/>
                    <a:lumOff val="25000"/>
                  </a:schemeClr>
                </a:solidFill>
                <a:latin typeface="+mn-lt"/>
                <a:ea typeface="+mn-ea"/>
                <a:cs typeface="+mn-cs"/>
              </a:defRPr>
            </a:lvl1pPr>
            <a:lvl2pPr marL="1485900" indent="-571500" algn="l" defTabSz="914400" rtl="0" eaLnBrk="1" latinLnBrk="0" hangingPunct="1">
              <a:spcBef>
                <a:spcPts val="2000"/>
              </a:spcBef>
              <a:spcAft>
                <a:spcPts val="0"/>
              </a:spcAft>
              <a:buClr>
                <a:schemeClr val="accent1"/>
              </a:buClr>
              <a:buFont typeface="Wingdings 3" charset="2"/>
              <a:buChar char=""/>
              <a:defRPr sz="3200" kern="1200">
                <a:solidFill>
                  <a:schemeClr val="tx1">
                    <a:lumMod val="75000"/>
                    <a:lumOff val="25000"/>
                  </a:schemeClr>
                </a:solidFill>
                <a:latin typeface="+mn-lt"/>
                <a:ea typeface="+mn-ea"/>
                <a:cs typeface="+mn-cs"/>
              </a:defRPr>
            </a:lvl2pPr>
            <a:lvl3pPr marL="2286000" indent="-457200" algn="l" defTabSz="914400" rtl="0" eaLnBrk="1" latinLnBrk="0" hangingPunct="1">
              <a:spcBef>
                <a:spcPts val="2000"/>
              </a:spcBef>
              <a:spcAft>
                <a:spcPts val="0"/>
              </a:spcAft>
              <a:buClr>
                <a:schemeClr val="accent1"/>
              </a:buClr>
              <a:buFont typeface="Wingdings 3" charset="2"/>
              <a:buChar char=""/>
              <a:defRPr sz="2800" kern="1200">
                <a:solidFill>
                  <a:schemeClr val="tx1">
                    <a:lumMod val="75000"/>
                    <a:lumOff val="25000"/>
                  </a:schemeClr>
                </a:solidFill>
                <a:latin typeface="+mn-lt"/>
                <a:ea typeface="+mn-ea"/>
                <a:cs typeface="+mn-cs"/>
              </a:defRPr>
            </a:lvl3pPr>
            <a:lvl4pPr marL="3200400" indent="-457200" algn="l" defTabSz="914400" rtl="0" eaLnBrk="1" latinLnBrk="0" hangingPunct="1">
              <a:spcBef>
                <a:spcPts val="2000"/>
              </a:spcBef>
              <a:spcAft>
                <a:spcPts val="0"/>
              </a:spcAft>
              <a:buClr>
                <a:schemeClr val="accent1"/>
              </a:buClr>
              <a:buFont typeface="Wingdings 3" charset="2"/>
              <a:buChar char=""/>
              <a:defRPr sz="2400" kern="1200">
                <a:solidFill>
                  <a:schemeClr val="tx1">
                    <a:lumMod val="75000"/>
                    <a:lumOff val="25000"/>
                  </a:schemeClr>
                </a:solidFill>
                <a:latin typeface="+mn-lt"/>
                <a:ea typeface="+mn-ea"/>
                <a:cs typeface="+mn-cs"/>
              </a:defRPr>
            </a:lvl4pPr>
            <a:lvl5pPr marL="4114800" indent="-457200" algn="l" defTabSz="914400" rtl="0" eaLnBrk="1" latinLnBrk="0" hangingPunct="1">
              <a:spcBef>
                <a:spcPts val="2000"/>
              </a:spcBef>
              <a:spcAft>
                <a:spcPts val="0"/>
              </a:spcAft>
              <a:buClr>
                <a:schemeClr val="accent1"/>
              </a:buClr>
              <a:buFont typeface="Wingdings 3" charset="2"/>
              <a:buChar char=""/>
              <a:defRPr sz="2400" kern="1200">
                <a:solidFill>
                  <a:schemeClr val="tx1">
                    <a:lumMod val="75000"/>
                    <a:lumOff val="25000"/>
                  </a:schemeClr>
                </a:solidFill>
                <a:latin typeface="+mn-lt"/>
                <a:ea typeface="+mn-ea"/>
                <a:cs typeface="+mn-cs"/>
              </a:defRPr>
            </a:lvl5pPr>
            <a:lvl6pPr marL="5029200" indent="-457200" algn="l" defTabSz="914400" rtl="0" eaLnBrk="1" latinLnBrk="0" hangingPunct="1">
              <a:spcBef>
                <a:spcPts val="2000"/>
              </a:spcBef>
              <a:spcAft>
                <a:spcPts val="0"/>
              </a:spcAft>
              <a:buClr>
                <a:schemeClr val="accent1"/>
              </a:buClr>
              <a:buFont typeface="Wingdings 3" charset="2"/>
              <a:buChar char=""/>
              <a:defRPr sz="2400" kern="1200">
                <a:solidFill>
                  <a:schemeClr val="tx1">
                    <a:lumMod val="75000"/>
                    <a:lumOff val="25000"/>
                  </a:schemeClr>
                </a:solidFill>
                <a:latin typeface="+mn-lt"/>
                <a:ea typeface="+mn-ea"/>
                <a:cs typeface="+mn-cs"/>
              </a:defRPr>
            </a:lvl6pPr>
            <a:lvl7pPr marL="5943600" indent="-457200" algn="l" defTabSz="914400" rtl="0" eaLnBrk="1" latinLnBrk="0" hangingPunct="1">
              <a:spcBef>
                <a:spcPts val="2000"/>
              </a:spcBef>
              <a:spcAft>
                <a:spcPts val="0"/>
              </a:spcAft>
              <a:buClr>
                <a:schemeClr val="accent1"/>
              </a:buClr>
              <a:buFont typeface="Wingdings 3" charset="2"/>
              <a:buChar char=""/>
              <a:defRPr sz="2400" kern="1200">
                <a:solidFill>
                  <a:schemeClr val="tx1">
                    <a:lumMod val="75000"/>
                    <a:lumOff val="25000"/>
                  </a:schemeClr>
                </a:solidFill>
                <a:latin typeface="+mn-lt"/>
                <a:ea typeface="+mn-ea"/>
                <a:cs typeface="+mn-cs"/>
              </a:defRPr>
            </a:lvl7pPr>
            <a:lvl8pPr marL="6858000" indent="-457200" algn="l" defTabSz="914400" rtl="0" eaLnBrk="1" latinLnBrk="0" hangingPunct="1">
              <a:spcBef>
                <a:spcPts val="2000"/>
              </a:spcBef>
              <a:spcAft>
                <a:spcPts val="0"/>
              </a:spcAft>
              <a:buClr>
                <a:schemeClr val="accent1"/>
              </a:buClr>
              <a:buFont typeface="Wingdings 3" charset="2"/>
              <a:buChar char=""/>
              <a:defRPr sz="2400" kern="1200">
                <a:solidFill>
                  <a:schemeClr val="tx1">
                    <a:lumMod val="75000"/>
                    <a:lumOff val="25000"/>
                  </a:schemeClr>
                </a:solidFill>
                <a:latin typeface="+mn-lt"/>
                <a:ea typeface="+mn-ea"/>
                <a:cs typeface="+mn-cs"/>
              </a:defRPr>
            </a:lvl8pPr>
            <a:lvl9pPr marL="7772400" indent="-457200" algn="l" defTabSz="914400" rtl="0" eaLnBrk="1" latinLnBrk="0" hangingPunct="1">
              <a:spcBef>
                <a:spcPts val="2000"/>
              </a:spcBef>
              <a:spcAft>
                <a:spcPts val="0"/>
              </a:spcAft>
              <a:buClr>
                <a:schemeClr val="accent1"/>
              </a:buClr>
              <a:buFont typeface="Wingdings 3" charset="2"/>
              <a:buChar char=""/>
              <a:defRPr sz="2400" kern="1200">
                <a:solidFill>
                  <a:schemeClr val="tx1">
                    <a:lumMod val="75000"/>
                    <a:lumOff val="25000"/>
                  </a:schemeClr>
                </a:solidFill>
                <a:latin typeface="+mn-lt"/>
                <a:ea typeface="+mn-ea"/>
                <a:cs typeface="+mn-cs"/>
              </a:defRPr>
            </a:lvl9pPr>
          </a:lstStyle>
          <a:p>
            <a:pPr marL="0" indent="0">
              <a:buFont typeface="Wingdings 3" charset="2"/>
              <a:buNone/>
            </a:pPr>
            <a:r>
              <a:rPr lang="fr-FR" dirty="0"/>
              <a:t>                </a:t>
            </a:r>
            <a:r>
              <a:rPr lang="fr-FR" dirty="0" smtClean="0"/>
              <a:t>     </a:t>
            </a:r>
          </a:p>
          <a:p>
            <a:pPr marL="0" indent="0">
              <a:buFont typeface="Wingdings 3" charset="2"/>
              <a:buNone/>
            </a:pPr>
            <a:r>
              <a:rPr lang="fr-FR" b="1" dirty="0"/>
              <a:t> </a:t>
            </a:r>
            <a:r>
              <a:rPr lang="fr-FR" b="1" dirty="0" smtClean="0"/>
              <a:t>                  SAU      </a:t>
            </a:r>
            <a:r>
              <a:rPr lang="fr-FR" b="1" dirty="0"/>
              <a:t>UMJ        INTRA       PARTENAIRES           </a:t>
            </a:r>
            <a:r>
              <a:rPr lang="fr-FR" b="1" dirty="0" smtClean="0"/>
              <a:t>                                                                  </a:t>
            </a:r>
            <a:endParaRPr lang="fr-FR" b="1" dirty="0"/>
          </a:p>
          <a:p>
            <a:pPr marL="0" indent="0">
              <a:buFont typeface="Wingdings 3" charset="2"/>
              <a:buNone/>
            </a:pPr>
            <a:r>
              <a:rPr lang="fr-FR" b="1" dirty="0"/>
              <a:t>                              </a:t>
            </a:r>
            <a:r>
              <a:rPr lang="fr-FR" b="1" dirty="0" smtClean="0"/>
              <a:t>    </a:t>
            </a:r>
            <a:r>
              <a:rPr lang="fr-FR" b="1" dirty="0"/>
              <a:t>Appel au psychologue</a:t>
            </a:r>
          </a:p>
          <a:p>
            <a:pPr marL="0" indent="0">
              <a:buFont typeface="Wingdings 3" charset="2"/>
              <a:buNone/>
            </a:pPr>
            <a:r>
              <a:rPr lang="fr-FR" b="1" dirty="0"/>
              <a:t>                                                </a:t>
            </a:r>
            <a:r>
              <a:rPr lang="fr-FR" b="1" dirty="0" smtClean="0"/>
              <a:t>   </a:t>
            </a:r>
            <a:r>
              <a:rPr lang="fr-FR" b="1" dirty="0"/>
              <a:t>I</a:t>
            </a:r>
          </a:p>
          <a:p>
            <a:pPr marL="0" indent="0">
              <a:buFont typeface="Wingdings 3" charset="2"/>
              <a:buNone/>
            </a:pPr>
            <a:r>
              <a:rPr lang="fr-FR" b="1" dirty="0" smtClean="0"/>
              <a:t>-PEC </a:t>
            </a:r>
            <a:r>
              <a:rPr lang="fr-FR" b="1" dirty="0"/>
              <a:t>IMMEDIATE de type </a:t>
            </a:r>
            <a:r>
              <a:rPr lang="fr-FR" b="1" dirty="0" err="1"/>
              <a:t>défusing</a:t>
            </a:r>
            <a:r>
              <a:rPr lang="fr-FR" b="1" dirty="0"/>
              <a:t>, </a:t>
            </a:r>
            <a:r>
              <a:rPr lang="fr-FR" dirty="0" smtClean="0"/>
              <a:t>accueil</a:t>
            </a:r>
            <a:r>
              <a:rPr lang="fr-FR" b="1" dirty="0" smtClean="0"/>
              <a:t> </a:t>
            </a:r>
            <a:r>
              <a:rPr lang="fr-FR" dirty="0" smtClean="0"/>
              <a:t>et évaluation </a:t>
            </a:r>
            <a:r>
              <a:rPr lang="fr-FR" dirty="0"/>
              <a:t>de la crise (repérage symptomatologie trauma, risque passage à l’acte), stress dépassé, soutien et info</a:t>
            </a:r>
          </a:p>
          <a:p>
            <a:pPr marL="0" indent="0">
              <a:buFont typeface="Wingdings 3" charset="2"/>
              <a:buNone/>
            </a:pPr>
            <a:r>
              <a:rPr lang="fr-FR" b="1" dirty="0" smtClean="0"/>
              <a:t>-PEC </a:t>
            </a:r>
            <a:r>
              <a:rPr lang="fr-FR" b="1" dirty="0"/>
              <a:t>POST IMMEDIATE </a:t>
            </a:r>
            <a:r>
              <a:rPr lang="fr-FR" dirty="0"/>
              <a:t>r vs </a:t>
            </a:r>
            <a:r>
              <a:rPr lang="fr-FR" dirty="0" smtClean="0"/>
              <a:t>rapide /stress </a:t>
            </a:r>
            <a:r>
              <a:rPr lang="fr-FR" dirty="0"/>
              <a:t>aigu, </a:t>
            </a:r>
            <a:r>
              <a:rPr lang="fr-FR" dirty="0" smtClean="0"/>
              <a:t> </a:t>
            </a:r>
            <a:r>
              <a:rPr lang="fr-FR" dirty="0"/>
              <a:t>(lien avec psychiatres si besoin</a:t>
            </a:r>
            <a:r>
              <a:rPr lang="fr-FR" dirty="0" smtClean="0"/>
              <a:t>) et mise en place d’une PEC</a:t>
            </a:r>
            <a:endParaRPr lang="fr-FR" dirty="0"/>
          </a:p>
          <a:p>
            <a:pPr marL="0" indent="0">
              <a:buFont typeface="Wingdings 3" charset="2"/>
              <a:buNone/>
            </a:pPr>
            <a:r>
              <a:rPr lang="fr-FR" b="1" dirty="0" smtClean="0"/>
              <a:t>-PEC </a:t>
            </a:r>
            <a:r>
              <a:rPr lang="fr-FR" b="1" dirty="0"/>
              <a:t>et suivi thérapeutique </a:t>
            </a:r>
            <a:r>
              <a:rPr lang="fr-FR" dirty="0" smtClean="0"/>
              <a:t>entretien individuel et </a:t>
            </a:r>
            <a:r>
              <a:rPr lang="fr-FR" dirty="0" smtClean="0"/>
              <a:t>travail </a:t>
            </a:r>
            <a:r>
              <a:rPr lang="fr-FR" dirty="0"/>
              <a:t>avec les familles </a:t>
            </a:r>
          </a:p>
        </p:txBody>
      </p:sp>
    </p:spTree>
    <p:extLst>
      <p:ext uri="{BB962C8B-B14F-4D97-AF65-F5344CB8AC3E}">
        <p14:creationId xmlns:p14="http://schemas.microsoft.com/office/powerpoint/2010/main" val="3739069793"/>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13000">
              <a:schemeClr val="bg2">
                <a:tint val="90000"/>
                <a:satMod val="92000"/>
                <a:lumMod val="120000"/>
              </a:schemeClr>
            </a:gs>
            <a:gs pos="61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DFE4CB8-5F0A-464D-B5C1-1AC42083A40D}"/>
              </a:ext>
            </a:extLst>
          </p:cNvPr>
          <p:cNvSpPr>
            <a:spLocks noGrp="1"/>
          </p:cNvSpPr>
          <p:nvPr>
            <p:ph type="title"/>
          </p:nvPr>
        </p:nvSpPr>
        <p:spPr/>
        <p:txBody>
          <a:bodyPr/>
          <a:lstStyle/>
          <a:p>
            <a:r>
              <a:rPr lang="fr-FR" dirty="0"/>
              <a:t>AUDITION MELANIE</a:t>
            </a:r>
          </a:p>
        </p:txBody>
      </p:sp>
      <p:sp>
        <p:nvSpPr>
          <p:cNvPr id="3" name="Espace réservé du texte 2">
            <a:extLst>
              <a:ext uri="{FF2B5EF4-FFF2-40B4-BE49-F238E27FC236}">
                <a16:creationId xmlns:a16="http://schemas.microsoft.com/office/drawing/2014/main" id="{66F639AF-580F-49A2-B31C-B81FCC1CF30D}"/>
              </a:ext>
            </a:extLst>
          </p:cNvPr>
          <p:cNvSpPr>
            <a:spLocks noGrp="1"/>
          </p:cNvSpPr>
          <p:nvPr>
            <p:ph type="body" sz="quarter" idx="21"/>
          </p:nvPr>
        </p:nvSpPr>
        <p:spPr>
          <a:xfrm>
            <a:off x="1805940" y="3360420"/>
            <a:ext cx="21371560" cy="868680"/>
          </a:xfrm>
        </p:spPr>
        <p:txBody>
          <a:bodyPr>
            <a:normAutofit lnSpcReduction="10000"/>
          </a:bodyPr>
          <a:lstStyle/>
          <a:p>
            <a:r>
              <a:rPr lang="fr-FR" dirty="0"/>
              <a:t>Objectifs principaux</a:t>
            </a:r>
          </a:p>
        </p:txBody>
      </p:sp>
      <p:sp>
        <p:nvSpPr>
          <p:cNvPr id="4" name="Espace réservé du texte 3">
            <a:extLst>
              <a:ext uri="{FF2B5EF4-FFF2-40B4-BE49-F238E27FC236}">
                <a16:creationId xmlns:a16="http://schemas.microsoft.com/office/drawing/2014/main" id="{0C35AFE1-F5DF-4539-AFF2-05BC84D0662B}"/>
              </a:ext>
            </a:extLst>
          </p:cNvPr>
          <p:cNvSpPr>
            <a:spLocks noGrp="1"/>
          </p:cNvSpPr>
          <p:nvPr>
            <p:ph type="body" idx="1"/>
          </p:nvPr>
        </p:nvSpPr>
        <p:spPr>
          <a:xfrm>
            <a:off x="3154680" y="5463539"/>
            <a:ext cx="20022820" cy="6598597"/>
          </a:xfrm>
        </p:spPr>
        <p:txBody>
          <a:bodyPr>
            <a:normAutofit/>
          </a:bodyPr>
          <a:lstStyle/>
          <a:p>
            <a:r>
              <a:rPr lang="fr-FR" dirty="0"/>
              <a:t>Audition filmée et enregistrée.( éviter la répétition)</a:t>
            </a:r>
          </a:p>
          <a:p>
            <a:endParaRPr lang="fr-FR" dirty="0"/>
          </a:p>
          <a:p>
            <a:r>
              <a:rPr lang="fr-FR" dirty="0"/>
              <a:t>Accueillir le mineur dans un temps et un lieu unique</a:t>
            </a:r>
          </a:p>
          <a:p>
            <a:endParaRPr lang="fr-FR" dirty="0"/>
          </a:p>
          <a:p>
            <a:r>
              <a:rPr lang="fr-FR" dirty="0"/>
              <a:t>Orientation de l’examen médical en fonction des éléments de l’audition grâce</a:t>
            </a:r>
          </a:p>
          <a:p>
            <a:pPr marL="0" indent="0">
              <a:buNone/>
            </a:pPr>
            <a:r>
              <a:rPr lang="fr-FR" dirty="0"/>
              <a:t> aux échanges enquêteur/légiste</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987261761"/>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7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171B961-C91D-4DBB-BC93-70B80BBC7A27}"/>
              </a:ext>
            </a:extLst>
          </p:cNvPr>
          <p:cNvSpPr>
            <a:spLocks noGrp="1"/>
          </p:cNvSpPr>
          <p:nvPr>
            <p:ph type="title"/>
          </p:nvPr>
        </p:nvSpPr>
        <p:spPr/>
        <p:txBody>
          <a:bodyPr/>
          <a:lstStyle/>
          <a:p>
            <a:r>
              <a:rPr lang="fr-FR" dirty="0"/>
              <a:t>LE DEROULEMENT</a:t>
            </a:r>
          </a:p>
        </p:txBody>
      </p:sp>
      <p:sp>
        <p:nvSpPr>
          <p:cNvPr id="3" name="Espace réservé du texte 2">
            <a:extLst>
              <a:ext uri="{FF2B5EF4-FFF2-40B4-BE49-F238E27FC236}">
                <a16:creationId xmlns:a16="http://schemas.microsoft.com/office/drawing/2014/main" id="{B259F9D1-9824-42A4-AC90-AE3D2F9E0D67}"/>
              </a:ext>
            </a:extLst>
          </p:cNvPr>
          <p:cNvSpPr>
            <a:spLocks noGrp="1"/>
          </p:cNvSpPr>
          <p:nvPr>
            <p:ph type="body" sz="quarter" idx="21"/>
          </p:nvPr>
        </p:nvSpPr>
        <p:spPr/>
        <p:txBody>
          <a:bodyPr/>
          <a:lstStyle/>
          <a:p>
            <a:endParaRPr lang="fr-FR" dirty="0"/>
          </a:p>
        </p:txBody>
      </p:sp>
      <p:sp>
        <p:nvSpPr>
          <p:cNvPr id="4" name="Espace réservé du texte 3">
            <a:extLst>
              <a:ext uri="{FF2B5EF4-FFF2-40B4-BE49-F238E27FC236}">
                <a16:creationId xmlns:a16="http://schemas.microsoft.com/office/drawing/2014/main" id="{FD1934AD-F066-4C1B-8602-FF5080027048}"/>
              </a:ext>
            </a:extLst>
          </p:cNvPr>
          <p:cNvSpPr>
            <a:spLocks noGrp="1"/>
          </p:cNvSpPr>
          <p:nvPr>
            <p:ph type="body" idx="1"/>
          </p:nvPr>
        </p:nvSpPr>
        <p:spPr/>
        <p:txBody>
          <a:bodyPr>
            <a:normAutofit/>
          </a:bodyPr>
          <a:lstStyle/>
          <a:p>
            <a:r>
              <a:rPr lang="fr-FR" dirty="0"/>
              <a:t>Prise de rendez vous (forces de l’ordre/</a:t>
            </a:r>
            <a:r>
              <a:rPr lang="fr-FR" dirty="0" err="1"/>
              <a:t>umj</a:t>
            </a:r>
            <a:r>
              <a:rPr lang="fr-FR" dirty="0"/>
              <a:t>)</a:t>
            </a:r>
          </a:p>
          <a:p>
            <a:r>
              <a:rPr lang="fr-FR" dirty="0"/>
              <a:t>Accueil par l’infirmière de la victime mineure et des personnes qui l’accompagnent (famille, AD HOC, travailleur social…)</a:t>
            </a:r>
          </a:p>
          <a:p>
            <a:endParaRPr lang="fr-FR" dirty="0"/>
          </a:p>
          <a:p>
            <a:r>
              <a:rPr lang="fr-FR" dirty="0"/>
              <a:t>Le circuit enquêteurs: Gendarmerie/MCPF, brigade des mineurs</a:t>
            </a:r>
          </a:p>
          <a:p>
            <a:r>
              <a:rPr lang="fr-FR" dirty="0"/>
              <a:t>L’audition </a:t>
            </a:r>
          </a:p>
          <a:p>
            <a:r>
              <a:rPr lang="fr-FR" dirty="0"/>
              <a:t>Entretien OPJ/Légiste</a:t>
            </a:r>
          </a:p>
          <a:p>
            <a:endParaRPr lang="fr-FR" dirty="0"/>
          </a:p>
          <a:p>
            <a:r>
              <a:rPr lang="fr-FR" dirty="0"/>
              <a:t>Examen médico légal</a:t>
            </a:r>
          </a:p>
          <a:p>
            <a:r>
              <a:rPr lang="fr-FR" dirty="0"/>
              <a:t>Prise en charge psycho/ase (de l’enfant et de la famille)</a:t>
            </a:r>
          </a:p>
        </p:txBody>
      </p:sp>
    </p:spTree>
    <p:extLst>
      <p:ext uri="{BB962C8B-B14F-4D97-AF65-F5344CB8AC3E}">
        <p14:creationId xmlns:p14="http://schemas.microsoft.com/office/powerpoint/2010/main" val="3726151190"/>
      </p:ext>
    </p:extLst>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46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A9E1F0D-E02D-466F-BAE5-1CE422E66ED4}"/>
              </a:ext>
            </a:extLst>
          </p:cNvPr>
          <p:cNvSpPr>
            <a:spLocks noGrp="1"/>
          </p:cNvSpPr>
          <p:nvPr>
            <p:ph type="title"/>
          </p:nvPr>
        </p:nvSpPr>
        <p:spPr/>
        <p:txBody>
          <a:bodyPr/>
          <a:lstStyle/>
          <a:p>
            <a:r>
              <a:rPr lang="fr-FR" dirty="0"/>
              <a:t>AU CHP</a:t>
            </a:r>
          </a:p>
        </p:txBody>
      </p:sp>
      <p:sp>
        <p:nvSpPr>
          <p:cNvPr id="3" name="Espace réservé du texte 2">
            <a:extLst>
              <a:ext uri="{FF2B5EF4-FFF2-40B4-BE49-F238E27FC236}">
                <a16:creationId xmlns:a16="http://schemas.microsoft.com/office/drawing/2014/main" id="{CF11F1CC-6CF7-4DB5-A20C-B62C73253E9F}"/>
              </a:ext>
            </a:extLst>
          </p:cNvPr>
          <p:cNvSpPr>
            <a:spLocks noGrp="1"/>
          </p:cNvSpPr>
          <p:nvPr>
            <p:ph type="body" sz="quarter" idx="21"/>
          </p:nvPr>
        </p:nvSpPr>
        <p:spPr/>
        <p:txBody>
          <a:bodyPr/>
          <a:lstStyle/>
          <a:p>
            <a:r>
              <a:rPr lang="fr-FR" dirty="0"/>
              <a:t>Mise en place en médecine légale..</a:t>
            </a:r>
          </a:p>
        </p:txBody>
      </p:sp>
      <p:sp>
        <p:nvSpPr>
          <p:cNvPr id="4" name="Espace réservé du texte 3">
            <a:extLst>
              <a:ext uri="{FF2B5EF4-FFF2-40B4-BE49-F238E27FC236}">
                <a16:creationId xmlns:a16="http://schemas.microsoft.com/office/drawing/2014/main" id="{08F7BD68-8978-4C55-969F-5C1A3EC3B03E}"/>
              </a:ext>
            </a:extLst>
          </p:cNvPr>
          <p:cNvSpPr>
            <a:spLocks noGrp="1"/>
          </p:cNvSpPr>
          <p:nvPr>
            <p:ph type="body" idx="1"/>
          </p:nvPr>
        </p:nvSpPr>
        <p:spPr>
          <a:xfrm>
            <a:off x="5178423" y="4934742"/>
            <a:ext cx="17830800" cy="7772400"/>
          </a:xfrm>
        </p:spPr>
        <p:txBody>
          <a:bodyPr/>
          <a:lstStyle/>
          <a:p>
            <a:r>
              <a:rPr lang="fr-FR" dirty="0"/>
              <a:t>Création d’une lettre d’information audition Mélanie: Transmisse aux forces de l’ordre à destination des enfants et leur famille ou accompagnants</a:t>
            </a:r>
          </a:p>
          <a:p>
            <a:r>
              <a:rPr lang="fr-FR" dirty="0"/>
              <a:t>Amélioration des locaux de la salle d’attente de médecine légale et de la salle d’audition pour un accueil plus chaleureux et adapté aux enfants (table en verre, canapés et mobiliers colorés…</a:t>
            </a:r>
          </a:p>
        </p:txBody>
      </p:sp>
    </p:spTree>
    <p:extLst>
      <p:ext uri="{BB962C8B-B14F-4D97-AF65-F5344CB8AC3E}">
        <p14:creationId xmlns:p14="http://schemas.microsoft.com/office/powerpoint/2010/main" val="133811836"/>
      </p:ext>
    </p:extLst>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2"/>
            </a:gs>
            <a:gs pos="36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03" name="CENTRE HOSPITALIER…"/>
          <p:cNvSpPr txBox="1"/>
          <p:nvPr/>
        </p:nvSpPr>
        <p:spPr>
          <a:xfrm>
            <a:off x="1051658" y="439664"/>
            <a:ext cx="4252913" cy="13132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algn="l">
              <a:defRPr b="1"/>
            </a:pPr>
            <a:r>
              <a:t>CENTRE HOSPITALIER </a:t>
            </a:r>
          </a:p>
          <a:p>
            <a:pPr>
              <a:defRPr sz="5500" b="1">
                <a:solidFill>
                  <a:srgbClr val="FFFFFF"/>
                </a:solidFill>
              </a:defRPr>
            </a:pPr>
            <a:r>
              <a:t>PERPI</a:t>
            </a:r>
            <a:r>
              <a:rPr>
                <a:solidFill>
                  <a:schemeClr val="accent3">
                    <a:hueOff val="-274225"/>
                    <a:satOff val="26768"/>
                    <a:lumOff val="11368"/>
                  </a:schemeClr>
                </a:solidFill>
              </a:rPr>
              <a:t>GNAN</a:t>
            </a:r>
          </a:p>
        </p:txBody>
      </p:sp>
      <p:sp>
        <p:nvSpPr>
          <p:cNvPr id="204" name="Ligne"/>
          <p:cNvSpPr/>
          <p:nvPr/>
        </p:nvSpPr>
        <p:spPr>
          <a:xfrm>
            <a:off x="4580651" y="660607"/>
            <a:ext cx="522182" cy="1"/>
          </a:xfrm>
          <a:prstGeom prst="line">
            <a:avLst/>
          </a:prstGeom>
          <a:ln w="76200">
            <a:solidFill>
              <a:schemeClr val="accent3">
                <a:hueOff val="-274225"/>
                <a:satOff val="26768"/>
                <a:lumOff val="11368"/>
              </a:schemeClr>
            </a:solidFill>
            <a:miter lim="400000"/>
          </a:ln>
        </p:spPr>
        <p:txBody>
          <a:bodyPr lIns="50800" tIns="50800" rIns="50800" bIns="50800" anchor="ctr"/>
          <a:lstStyle/>
          <a:p>
            <a:endParaRPr/>
          </a:p>
        </p:txBody>
      </p:sp>
      <p:sp>
        <p:nvSpPr>
          <p:cNvPr id="206" name="Bilan d’activités"/>
          <p:cNvSpPr txBox="1"/>
          <p:nvPr/>
        </p:nvSpPr>
        <p:spPr>
          <a:xfrm>
            <a:off x="8777541" y="6280343"/>
            <a:ext cx="6828918" cy="115531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defTabSz="825500">
              <a:defRPr sz="7000" b="1">
                <a:solidFill>
                  <a:schemeClr val="accent1">
                    <a:hueOff val="114395"/>
                    <a:lumOff val="-24975"/>
                  </a:schemeClr>
                </a:solidFill>
              </a:defRPr>
            </a:lvl1pPr>
          </a:lstStyle>
          <a:p>
            <a:r>
              <a:t>Bilan d’activités</a:t>
            </a:r>
          </a:p>
        </p:txBody>
      </p:sp>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46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9" name="ZoneTexte 8"/>
          <p:cNvSpPr txBox="1"/>
          <p:nvPr/>
        </p:nvSpPr>
        <p:spPr>
          <a:xfrm>
            <a:off x="8068056" y="1335024"/>
            <a:ext cx="8247888" cy="769441"/>
          </a:xfrm>
          <a:prstGeom prst="rect">
            <a:avLst/>
          </a:prstGeom>
          <a:noFill/>
        </p:spPr>
        <p:txBody>
          <a:bodyPr wrap="square" rtlCol="0">
            <a:spAutoFit/>
          </a:bodyPr>
          <a:lstStyle/>
          <a:p>
            <a:pPr algn="ctr"/>
            <a:r>
              <a:rPr lang="fr-FR" sz="4400" dirty="0" smtClean="0"/>
              <a:t>Violences intra familiales</a:t>
            </a:r>
            <a:endParaRPr lang="fr-FR" sz="4400" dirty="0"/>
          </a:p>
        </p:txBody>
      </p:sp>
      <p:pic>
        <p:nvPicPr>
          <p:cNvPr id="14" name="Image 13"/>
          <p:cNvPicPr>
            <a:picLocks noChangeAspect="1"/>
          </p:cNvPicPr>
          <p:nvPr/>
        </p:nvPicPr>
        <p:blipFill>
          <a:blip r:embed="rId2"/>
          <a:stretch>
            <a:fillRect/>
          </a:stretch>
        </p:blipFill>
        <p:spPr>
          <a:xfrm>
            <a:off x="1490208" y="2596748"/>
            <a:ext cx="11142736" cy="6236356"/>
          </a:xfrm>
          <a:prstGeom prst="rect">
            <a:avLst/>
          </a:prstGeom>
        </p:spPr>
      </p:pic>
      <p:pic>
        <p:nvPicPr>
          <p:cNvPr id="15" name="Image 14"/>
          <p:cNvPicPr>
            <a:picLocks noChangeAspect="1"/>
          </p:cNvPicPr>
          <p:nvPr/>
        </p:nvPicPr>
        <p:blipFill>
          <a:blip r:embed="rId3"/>
          <a:stretch>
            <a:fillRect/>
          </a:stretch>
        </p:blipFill>
        <p:spPr>
          <a:xfrm>
            <a:off x="11914401" y="4283118"/>
            <a:ext cx="11463759" cy="8075844"/>
          </a:xfrm>
          <a:prstGeom prst="rect">
            <a:avLst/>
          </a:prstGeom>
        </p:spPr>
      </p:pic>
    </p:spTree>
    <p:extLst>
      <p:ext uri="{BB962C8B-B14F-4D97-AF65-F5344CB8AC3E}">
        <p14:creationId xmlns:p14="http://schemas.microsoft.com/office/powerpoint/2010/main" val="3569305715"/>
      </p:ext>
    </p:extLst>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708136" y="1353312"/>
            <a:ext cx="6967728" cy="769441"/>
          </a:xfrm>
          <a:prstGeom prst="rect">
            <a:avLst/>
          </a:prstGeom>
          <a:noFill/>
        </p:spPr>
        <p:txBody>
          <a:bodyPr wrap="square" rtlCol="0">
            <a:spAutoFit/>
          </a:bodyPr>
          <a:lstStyle/>
          <a:p>
            <a:pPr algn="ctr"/>
            <a:r>
              <a:rPr lang="fr-FR" sz="4400" dirty="0" smtClean="0"/>
              <a:t>Agression sexuelle</a:t>
            </a:r>
            <a:endParaRPr lang="fr-FR" sz="4400" dirty="0"/>
          </a:p>
        </p:txBody>
      </p:sp>
      <p:pic>
        <p:nvPicPr>
          <p:cNvPr id="9" name="Image 8"/>
          <p:cNvPicPr>
            <a:picLocks noChangeAspect="1"/>
          </p:cNvPicPr>
          <p:nvPr/>
        </p:nvPicPr>
        <p:blipFill>
          <a:blip r:embed="rId2"/>
          <a:stretch>
            <a:fillRect/>
          </a:stretch>
        </p:blipFill>
        <p:spPr>
          <a:xfrm>
            <a:off x="1572486" y="3010986"/>
            <a:ext cx="13131066" cy="6380763"/>
          </a:xfrm>
          <a:prstGeom prst="rect">
            <a:avLst/>
          </a:prstGeom>
        </p:spPr>
      </p:pic>
      <p:pic>
        <p:nvPicPr>
          <p:cNvPr id="10" name="Image 9"/>
          <p:cNvPicPr>
            <a:picLocks noChangeAspect="1"/>
          </p:cNvPicPr>
          <p:nvPr/>
        </p:nvPicPr>
        <p:blipFill>
          <a:blip r:embed="rId3"/>
          <a:stretch>
            <a:fillRect/>
          </a:stretch>
        </p:blipFill>
        <p:spPr>
          <a:xfrm>
            <a:off x="11387039" y="5791038"/>
            <a:ext cx="12996961" cy="7294454"/>
          </a:xfrm>
          <a:prstGeom prst="rect">
            <a:avLst/>
          </a:prstGeom>
        </p:spPr>
      </p:pic>
    </p:spTree>
    <p:extLst>
      <p:ext uri="{BB962C8B-B14F-4D97-AF65-F5344CB8AC3E}">
        <p14:creationId xmlns:p14="http://schemas.microsoft.com/office/powerpoint/2010/main" val="160819901"/>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753856" y="1225296"/>
            <a:ext cx="6876288" cy="769441"/>
          </a:xfrm>
          <a:prstGeom prst="rect">
            <a:avLst/>
          </a:prstGeom>
          <a:noFill/>
        </p:spPr>
        <p:txBody>
          <a:bodyPr wrap="square" rtlCol="0">
            <a:spAutoFit/>
          </a:bodyPr>
          <a:lstStyle/>
          <a:p>
            <a:pPr algn="ctr"/>
            <a:r>
              <a:rPr lang="fr-FR" sz="4400" dirty="0" smtClean="0"/>
              <a:t>Violences conjugales</a:t>
            </a:r>
            <a:endParaRPr lang="fr-FR" sz="4400" dirty="0"/>
          </a:p>
        </p:txBody>
      </p:sp>
      <p:pic>
        <p:nvPicPr>
          <p:cNvPr id="9" name="Image 8"/>
          <p:cNvPicPr>
            <a:picLocks noChangeAspect="1"/>
          </p:cNvPicPr>
          <p:nvPr/>
        </p:nvPicPr>
        <p:blipFill>
          <a:blip r:embed="rId2"/>
          <a:stretch>
            <a:fillRect/>
          </a:stretch>
        </p:blipFill>
        <p:spPr>
          <a:xfrm>
            <a:off x="1563222" y="3084438"/>
            <a:ext cx="12530566" cy="7220059"/>
          </a:xfrm>
          <a:prstGeom prst="rect">
            <a:avLst/>
          </a:prstGeom>
        </p:spPr>
      </p:pic>
      <p:pic>
        <p:nvPicPr>
          <p:cNvPr id="10" name="Image 9"/>
          <p:cNvPicPr>
            <a:picLocks noChangeAspect="1"/>
          </p:cNvPicPr>
          <p:nvPr/>
        </p:nvPicPr>
        <p:blipFill>
          <a:blip r:embed="rId3"/>
          <a:stretch>
            <a:fillRect/>
          </a:stretch>
        </p:blipFill>
        <p:spPr>
          <a:xfrm>
            <a:off x="14093788" y="5653916"/>
            <a:ext cx="9589172" cy="7246186"/>
          </a:xfrm>
          <a:prstGeom prst="rect">
            <a:avLst/>
          </a:prstGeom>
        </p:spPr>
      </p:pic>
    </p:spTree>
    <p:extLst>
      <p:ext uri="{BB962C8B-B14F-4D97-AF65-F5344CB8AC3E}">
        <p14:creationId xmlns:p14="http://schemas.microsoft.com/office/powerpoint/2010/main" val="2601438368"/>
      </p:ext>
    </p:extLst>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10408920" y="1444752"/>
            <a:ext cx="3566160" cy="769441"/>
          </a:xfrm>
          <a:prstGeom prst="rect">
            <a:avLst/>
          </a:prstGeom>
          <a:noFill/>
        </p:spPr>
        <p:txBody>
          <a:bodyPr wrap="square" rtlCol="0">
            <a:spAutoFit/>
          </a:bodyPr>
          <a:lstStyle/>
          <a:p>
            <a:pPr algn="ctr"/>
            <a:r>
              <a:rPr lang="fr-FR" sz="4400" dirty="0" smtClean="0"/>
              <a:t>Agression</a:t>
            </a:r>
            <a:r>
              <a:rPr lang="fr-FR" dirty="0" smtClean="0"/>
              <a:t> </a:t>
            </a:r>
            <a:endParaRPr lang="fr-FR" dirty="0"/>
          </a:p>
        </p:txBody>
      </p:sp>
      <p:pic>
        <p:nvPicPr>
          <p:cNvPr id="9" name="Image 8"/>
          <p:cNvPicPr>
            <a:picLocks noChangeAspect="1"/>
          </p:cNvPicPr>
          <p:nvPr/>
        </p:nvPicPr>
        <p:blipFill>
          <a:blip r:embed="rId2"/>
          <a:stretch>
            <a:fillRect/>
          </a:stretch>
        </p:blipFill>
        <p:spPr>
          <a:xfrm>
            <a:off x="2578360" y="3337434"/>
            <a:ext cx="13912125" cy="7105014"/>
          </a:xfrm>
          <a:prstGeom prst="rect">
            <a:avLst/>
          </a:prstGeom>
        </p:spPr>
      </p:pic>
      <p:pic>
        <p:nvPicPr>
          <p:cNvPr id="10" name="Image 9"/>
          <p:cNvPicPr>
            <a:picLocks noChangeAspect="1"/>
          </p:cNvPicPr>
          <p:nvPr/>
        </p:nvPicPr>
        <p:blipFill>
          <a:blip r:embed="rId3"/>
          <a:stretch>
            <a:fillRect/>
          </a:stretch>
        </p:blipFill>
        <p:spPr>
          <a:xfrm>
            <a:off x="12466814" y="5416132"/>
            <a:ext cx="11258051" cy="6836828"/>
          </a:xfrm>
          <a:prstGeom prst="rect">
            <a:avLst/>
          </a:prstGeom>
        </p:spPr>
      </p:pic>
    </p:spTree>
    <p:extLst>
      <p:ext uri="{BB962C8B-B14F-4D97-AF65-F5344CB8AC3E}">
        <p14:creationId xmlns:p14="http://schemas.microsoft.com/office/powerpoint/2010/main" val="3073122600"/>
      </p:ext>
    </p:extLst>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9723120" y="1170432"/>
            <a:ext cx="4937760" cy="769441"/>
          </a:xfrm>
          <a:prstGeom prst="rect">
            <a:avLst/>
          </a:prstGeom>
          <a:noFill/>
        </p:spPr>
        <p:txBody>
          <a:bodyPr wrap="square" rtlCol="0">
            <a:spAutoFit/>
          </a:bodyPr>
          <a:lstStyle/>
          <a:p>
            <a:pPr algn="ctr"/>
            <a:r>
              <a:rPr lang="fr-FR" sz="4400" dirty="0" smtClean="0"/>
              <a:t>Audition Mélanie</a:t>
            </a:r>
            <a:endParaRPr lang="fr-FR" sz="4400" dirty="0"/>
          </a:p>
        </p:txBody>
      </p:sp>
      <p:sp>
        <p:nvSpPr>
          <p:cNvPr id="7" name="ZoneTexte 6"/>
          <p:cNvSpPr txBox="1"/>
          <p:nvPr/>
        </p:nvSpPr>
        <p:spPr>
          <a:xfrm>
            <a:off x="1426464" y="2662207"/>
            <a:ext cx="17775936" cy="707886"/>
          </a:xfrm>
          <a:prstGeom prst="rect">
            <a:avLst/>
          </a:prstGeom>
          <a:noFill/>
        </p:spPr>
        <p:txBody>
          <a:bodyPr wrap="square" rtlCol="0">
            <a:spAutoFit/>
          </a:bodyPr>
          <a:lstStyle/>
          <a:p>
            <a:r>
              <a:rPr lang="fr-FR" sz="4000" dirty="0" smtClean="0"/>
              <a:t>Total des auditions Mélanie sur le CHP avec examen UMJ à la suite : 92</a:t>
            </a:r>
          </a:p>
        </p:txBody>
      </p:sp>
      <p:sp>
        <p:nvSpPr>
          <p:cNvPr id="9" name="ZoneTexte 8"/>
          <p:cNvSpPr txBox="1"/>
          <p:nvPr/>
        </p:nvSpPr>
        <p:spPr>
          <a:xfrm>
            <a:off x="3950208" y="10607040"/>
            <a:ext cx="16678656" cy="1046440"/>
          </a:xfrm>
          <a:prstGeom prst="rect">
            <a:avLst/>
          </a:prstGeom>
          <a:noFill/>
        </p:spPr>
        <p:txBody>
          <a:bodyPr wrap="square" rtlCol="0">
            <a:spAutoFit/>
          </a:bodyPr>
          <a:lstStyle/>
          <a:p>
            <a:r>
              <a:rPr lang="fr-FR" sz="4400" dirty="0"/>
              <a:t>Total des auditions Mélanie sur le CHP sans examen UMJ : 19</a:t>
            </a:r>
          </a:p>
          <a:p>
            <a:endParaRPr lang="fr-FR" dirty="0"/>
          </a:p>
        </p:txBody>
      </p:sp>
      <p:pic>
        <p:nvPicPr>
          <p:cNvPr id="10" name="Image 9"/>
          <p:cNvPicPr>
            <a:picLocks noChangeAspect="1"/>
          </p:cNvPicPr>
          <p:nvPr/>
        </p:nvPicPr>
        <p:blipFill>
          <a:blip r:embed="rId2"/>
          <a:stretch>
            <a:fillRect/>
          </a:stretch>
        </p:blipFill>
        <p:spPr>
          <a:xfrm>
            <a:off x="12289536" y="3370093"/>
            <a:ext cx="10661904" cy="6397143"/>
          </a:xfrm>
          <a:prstGeom prst="rect">
            <a:avLst/>
          </a:prstGeom>
        </p:spPr>
      </p:pic>
    </p:spTree>
    <p:extLst>
      <p:ext uri="{BB962C8B-B14F-4D97-AF65-F5344CB8AC3E}">
        <p14:creationId xmlns:p14="http://schemas.microsoft.com/office/powerpoint/2010/main" val="1173562410"/>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2">
                <a:lumMod val="90000"/>
              </a:schemeClr>
            </a:gs>
            <a:gs pos="100000">
              <a:schemeClr val="accent2">
                <a:lumMod val="40000"/>
                <a:lumOff val="60000"/>
              </a:schemeClr>
            </a:gs>
          </a:gsLst>
          <a:lin ang="5400000" scaled="1"/>
        </a:gradFill>
        <a:effectLst/>
      </p:bgPr>
    </p:bg>
    <p:spTree>
      <p:nvGrpSpPr>
        <p:cNvPr id="1" name=""/>
        <p:cNvGrpSpPr/>
        <p:nvPr/>
      </p:nvGrpSpPr>
      <p:grpSpPr>
        <a:xfrm>
          <a:off x="0" y="0"/>
          <a:ext cx="0" cy="0"/>
          <a:chOff x="0" y="0"/>
          <a:chExt cx="0" cy="0"/>
        </a:xfrm>
      </p:grpSpPr>
      <p:sp>
        <p:nvSpPr>
          <p:cNvPr id="167" name="CENTRE HOSPITALIER…"/>
          <p:cNvSpPr txBox="1"/>
          <p:nvPr/>
        </p:nvSpPr>
        <p:spPr>
          <a:xfrm>
            <a:off x="1051658" y="439664"/>
            <a:ext cx="4252913" cy="13132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algn="l">
              <a:defRPr b="1"/>
            </a:pPr>
            <a:r>
              <a:t>CENTRE HOSPITALIER </a:t>
            </a:r>
          </a:p>
          <a:p>
            <a:pPr>
              <a:defRPr sz="5500" b="1">
                <a:solidFill>
                  <a:srgbClr val="FFFFFF"/>
                </a:solidFill>
              </a:defRPr>
            </a:pPr>
            <a:r>
              <a:t>PERPI</a:t>
            </a:r>
            <a:r>
              <a:rPr>
                <a:solidFill>
                  <a:schemeClr val="accent3">
                    <a:hueOff val="-274225"/>
                    <a:satOff val="26768"/>
                    <a:lumOff val="11368"/>
                  </a:schemeClr>
                </a:solidFill>
              </a:rPr>
              <a:t>GNAN</a:t>
            </a:r>
          </a:p>
        </p:txBody>
      </p:sp>
      <p:sp>
        <p:nvSpPr>
          <p:cNvPr id="168" name="Ligne"/>
          <p:cNvSpPr/>
          <p:nvPr/>
        </p:nvSpPr>
        <p:spPr>
          <a:xfrm>
            <a:off x="4580651" y="660607"/>
            <a:ext cx="522182" cy="1"/>
          </a:xfrm>
          <a:prstGeom prst="line">
            <a:avLst/>
          </a:prstGeom>
          <a:ln w="76200">
            <a:solidFill>
              <a:schemeClr val="accent3">
                <a:hueOff val="-274225"/>
                <a:satOff val="26768"/>
                <a:lumOff val="11368"/>
              </a:schemeClr>
            </a:solidFill>
            <a:miter lim="400000"/>
          </a:ln>
        </p:spPr>
        <p:txBody>
          <a:bodyPr lIns="50800" tIns="50800" rIns="50800" bIns="50800" anchor="ctr"/>
          <a:lstStyle/>
          <a:p>
            <a:endParaRPr/>
          </a:p>
        </p:txBody>
      </p:sp>
      <p:sp>
        <p:nvSpPr>
          <p:cNvPr id="170" name="Présentation du service"/>
          <p:cNvSpPr txBox="1"/>
          <p:nvPr/>
        </p:nvSpPr>
        <p:spPr>
          <a:xfrm>
            <a:off x="7129779" y="6280343"/>
            <a:ext cx="10124441" cy="115531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defTabSz="825500">
              <a:defRPr sz="7000" b="1">
                <a:solidFill>
                  <a:schemeClr val="accent1">
                    <a:hueOff val="114395"/>
                    <a:lumOff val="-24975"/>
                  </a:schemeClr>
                </a:solidFill>
              </a:defRPr>
            </a:lvl1pPr>
          </a:lstStyle>
          <a:p>
            <a:r>
              <a:t>Présentation du service</a:t>
            </a:r>
          </a:p>
        </p:txBody>
      </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accent2"/>
            </a:gs>
            <a:gs pos="23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77" name="CENTRE HOSPITALIER…"/>
          <p:cNvSpPr txBox="1"/>
          <p:nvPr/>
        </p:nvSpPr>
        <p:spPr>
          <a:xfrm>
            <a:off x="1051658" y="439664"/>
            <a:ext cx="4252913" cy="13132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algn="l">
              <a:defRPr b="1"/>
            </a:pPr>
            <a:r>
              <a:t>CENTRE HOSPITALIER </a:t>
            </a:r>
          </a:p>
          <a:p>
            <a:pPr>
              <a:defRPr sz="5500" b="1">
                <a:solidFill>
                  <a:srgbClr val="FFFFFF"/>
                </a:solidFill>
              </a:defRPr>
            </a:pPr>
            <a:r>
              <a:t>PERPI</a:t>
            </a:r>
            <a:r>
              <a:rPr>
                <a:solidFill>
                  <a:schemeClr val="accent3">
                    <a:hueOff val="-274225"/>
                    <a:satOff val="26768"/>
                    <a:lumOff val="11368"/>
                  </a:schemeClr>
                </a:solidFill>
              </a:rPr>
              <a:t>GNAN</a:t>
            </a:r>
          </a:p>
        </p:txBody>
      </p:sp>
      <p:sp>
        <p:nvSpPr>
          <p:cNvPr id="278" name="Ligne"/>
          <p:cNvSpPr/>
          <p:nvPr/>
        </p:nvSpPr>
        <p:spPr>
          <a:xfrm>
            <a:off x="4580651" y="660607"/>
            <a:ext cx="522182" cy="1"/>
          </a:xfrm>
          <a:prstGeom prst="line">
            <a:avLst/>
          </a:prstGeom>
          <a:ln w="76200">
            <a:solidFill>
              <a:schemeClr val="accent3">
                <a:hueOff val="-274225"/>
                <a:satOff val="26768"/>
                <a:lumOff val="11368"/>
              </a:schemeClr>
            </a:solidFill>
            <a:miter lim="400000"/>
          </a:ln>
        </p:spPr>
        <p:txBody>
          <a:bodyPr lIns="50800" tIns="50800" rIns="50800" bIns="50800" anchor="ctr"/>
          <a:lstStyle/>
          <a:p>
            <a:endParaRPr/>
          </a:p>
        </p:txBody>
      </p:sp>
      <p:sp>
        <p:nvSpPr>
          <p:cNvPr id="281" name="MERCI DE VOTRE ATTENTION"/>
          <p:cNvSpPr txBox="1"/>
          <p:nvPr/>
        </p:nvSpPr>
        <p:spPr>
          <a:xfrm>
            <a:off x="9212580" y="6919044"/>
            <a:ext cx="6269899" cy="121058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defRPr sz="3300">
                <a:solidFill>
                  <a:srgbClr val="51639C"/>
                </a:solidFill>
                <a:effectLst>
                  <a:outerShdw blurRad="12700" dist="76200" dir="8520000" rotWithShape="0">
                    <a:srgbClr val="636363">
                      <a:alpha val="68000"/>
                    </a:srgbClr>
                  </a:outerShdw>
                </a:effectLst>
                <a:latin typeface="Arial Black"/>
                <a:ea typeface="Arial Black"/>
                <a:cs typeface="Arial Black"/>
                <a:sym typeface="Arial Black"/>
              </a:defRPr>
            </a:lvl1pPr>
          </a:lstStyle>
          <a:p>
            <a:r>
              <a:rPr lang="fr-FR" sz="3600" dirty="0">
                <a:solidFill>
                  <a:schemeClr val="tx1"/>
                </a:solidFill>
              </a:rPr>
              <a:t>MERCI DE VOTRE ATTENTION</a:t>
            </a:r>
            <a:endParaRPr sz="3600" dirty="0">
              <a:solidFill>
                <a:schemeClr val="tx1"/>
              </a:solidFill>
            </a:endParaRPr>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26000">
              <a:schemeClr val="bg2">
                <a:lumMod val="90000"/>
              </a:schemeClr>
            </a:gs>
            <a:gs pos="100000">
              <a:schemeClr val="accent2">
                <a:lumMod val="40000"/>
                <a:lumOff val="60000"/>
              </a:schemeClr>
            </a:gs>
          </a:gsLst>
          <a:lin ang="5400000" scaled="1"/>
        </a:gradFill>
        <a:effectLst/>
      </p:bgPr>
    </p:bg>
    <p:spTree>
      <p:nvGrpSpPr>
        <p:cNvPr id="1" name=""/>
        <p:cNvGrpSpPr/>
        <p:nvPr/>
      </p:nvGrpSpPr>
      <p:grpSpPr>
        <a:xfrm>
          <a:off x="0" y="0"/>
          <a:ext cx="0" cy="0"/>
          <a:chOff x="0" y="0"/>
          <a:chExt cx="0" cy="0"/>
        </a:xfrm>
      </p:grpSpPr>
      <p:sp>
        <p:nvSpPr>
          <p:cNvPr id="172" name="CENTRE HOSPITALIER…"/>
          <p:cNvSpPr txBox="1"/>
          <p:nvPr/>
        </p:nvSpPr>
        <p:spPr>
          <a:xfrm>
            <a:off x="1051658" y="439664"/>
            <a:ext cx="4252913" cy="13132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algn="l">
              <a:defRPr b="1"/>
            </a:pPr>
            <a:r>
              <a:t>CENTRE HOSPITALIER </a:t>
            </a:r>
          </a:p>
          <a:p>
            <a:pPr>
              <a:defRPr sz="5500" b="1">
                <a:solidFill>
                  <a:srgbClr val="FFFFFF"/>
                </a:solidFill>
              </a:defRPr>
            </a:pPr>
            <a:r>
              <a:t>PERPI</a:t>
            </a:r>
            <a:r>
              <a:rPr>
                <a:solidFill>
                  <a:schemeClr val="accent3">
                    <a:hueOff val="-274225"/>
                    <a:satOff val="26768"/>
                    <a:lumOff val="11368"/>
                  </a:schemeClr>
                </a:solidFill>
              </a:rPr>
              <a:t>GNAN</a:t>
            </a:r>
          </a:p>
        </p:txBody>
      </p:sp>
      <p:sp>
        <p:nvSpPr>
          <p:cNvPr id="173" name="Ligne"/>
          <p:cNvSpPr/>
          <p:nvPr/>
        </p:nvSpPr>
        <p:spPr>
          <a:xfrm>
            <a:off x="4580651" y="660607"/>
            <a:ext cx="522182" cy="1"/>
          </a:xfrm>
          <a:prstGeom prst="line">
            <a:avLst/>
          </a:prstGeom>
          <a:ln w="76200">
            <a:solidFill>
              <a:schemeClr val="accent3">
                <a:hueOff val="-274225"/>
                <a:satOff val="26768"/>
                <a:lumOff val="11368"/>
              </a:schemeClr>
            </a:solidFill>
            <a:miter lim="400000"/>
          </a:ln>
        </p:spPr>
        <p:txBody>
          <a:bodyPr lIns="50800" tIns="50800" rIns="50800" bIns="50800" anchor="ctr"/>
          <a:lstStyle/>
          <a:p>
            <a:endParaRPr/>
          </a:p>
        </p:txBody>
      </p:sp>
      <p:sp>
        <p:nvSpPr>
          <p:cNvPr id="175" name="Carte"/>
          <p:cNvSpPr/>
          <p:nvPr/>
        </p:nvSpPr>
        <p:spPr>
          <a:xfrm>
            <a:off x="1205019" y="2497814"/>
            <a:ext cx="3054397" cy="281422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14081"/>
                </a:lnTo>
                <a:cubicBezTo>
                  <a:pt x="81" y="14081"/>
                  <a:pt x="167" y="14116"/>
                  <a:pt x="226" y="14181"/>
                </a:cubicBezTo>
                <a:cubicBezTo>
                  <a:pt x="286" y="14245"/>
                  <a:pt x="319" y="14334"/>
                  <a:pt x="319" y="14428"/>
                </a:cubicBezTo>
                <a:cubicBezTo>
                  <a:pt x="319" y="14522"/>
                  <a:pt x="286" y="14609"/>
                  <a:pt x="226" y="14674"/>
                </a:cubicBezTo>
                <a:cubicBezTo>
                  <a:pt x="167" y="14738"/>
                  <a:pt x="87" y="14773"/>
                  <a:pt x="0" y="14773"/>
                </a:cubicBezTo>
                <a:lnTo>
                  <a:pt x="0" y="19100"/>
                </a:lnTo>
                <a:lnTo>
                  <a:pt x="4921" y="21600"/>
                </a:lnTo>
                <a:lnTo>
                  <a:pt x="4921" y="17268"/>
                </a:lnTo>
                <a:cubicBezTo>
                  <a:pt x="4840" y="17268"/>
                  <a:pt x="4754" y="17233"/>
                  <a:pt x="4695" y="17168"/>
                </a:cubicBezTo>
                <a:cubicBezTo>
                  <a:pt x="4635" y="17104"/>
                  <a:pt x="4602" y="17017"/>
                  <a:pt x="4602" y="16923"/>
                </a:cubicBezTo>
                <a:cubicBezTo>
                  <a:pt x="4602" y="16835"/>
                  <a:pt x="4635" y="16740"/>
                  <a:pt x="4695" y="16675"/>
                </a:cubicBezTo>
                <a:cubicBezTo>
                  <a:pt x="4754" y="16611"/>
                  <a:pt x="4835" y="16576"/>
                  <a:pt x="4921" y="16576"/>
                </a:cubicBezTo>
                <a:lnTo>
                  <a:pt x="4921" y="2500"/>
                </a:lnTo>
                <a:lnTo>
                  <a:pt x="0" y="0"/>
                </a:lnTo>
                <a:close/>
                <a:moveTo>
                  <a:pt x="11124" y="0"/>
                </a:moveTo>
                <a:lnTo>
                  <a:pt x="11124" y="7161"/>
                </a:lnTo>
                <a:cubicBezTo>
                  <a:pt x="11205" y="7161"/>
                  <a:pt x="11292" y="7195"/>
                  <a:pt x="11352" y="7260"/>
                </a:cubicBezTo>
                <a:cubicBezTo>
                  <a:pt x="11411" y="7324"/>
                  <a:pt x="11443" y="7414"/>
                  <a:pt x="11443" y="7508"/>
                </a:cubicBezTo>
                <a:cubicBezTo>
                  <a:pt x="11443" y="7596"/>
                  <a:pt x="11411" y="7689"/>
                  <a:pt x="11352" y="7753"/>
                </a:cubicBezTo>
                <a:cubicBezTo>
                  <a:pt x="11292" y="7818"/>
                  <a:pt x="11210" y="7854"/>
                  <a:pt x="11124" y="7854"/>
                </a:cubicBezTo>
                <a:lnTo>
                  <a:pt x="11124" y="19100"/>
                </a:lnTo>
                <a:lnTo>
                  <a:pt x="16045" y="21600"/>
                </a:lnTo>
                <a:lnTo>
                  <a:pt x="16045" y="13183"/>
                </a:lnTo>
                <a:cubicBezTo>
                  <a:pt x="15958" y="13183"/>
                  <a:pt x="15878" y="13148"/>
                  <a:pt x="15818" y="13084"/>
                </a:cubicBezTo>
                <a:cubicBezTo>
                  <a:pt x="15759" y="13019"/>
                  <a:pt x="15727" y="12930"/>
                  <a:pt x="15727" y="12836"/>
                </a:cubicBezTo>
                <a:cubicBezTo>
                  <a:pt x="15727" y="12742"/>
                  <a:pt x="15759" y="12655"/>
                  <a:pt x="15818" y="12590"/>
                </a:cubicBezTo>
                <a:cubicBezTo>
                  <a:pt x="15878" y="12526"/>
                  <a:pt x="15958" y="12491"/>
                  <a:pt x="16045" y="12491"/>
                </a:cubicBezTo>
                <a:lnTo>
                  <a:pt x="16045" y="2500"/>
                </a:lnTo>
                <a:lnTo>
                  <a:pt x="11124" y="0"/>
                </a:lnTo>
                <a:close/>
                <a:moveTo>
                  <a:pt x="21600" y="0"/>
                </a:moveTo>
                <a:lnTo>
                  <a:pt x="16679" y="2500"/>
                </a:lnTo>
                <a:lnTo>
                  <a:pt x="16679" y="12491"/>
                </a:lnTo>
                <a:cubicBezTo>
                  <a:pt x="16760" y="12491"/>
                  <a:pt x="16846" y="12526"/>
                  <a:pt x="16905" y="12590"/>
                </a:cubicBezTo>
                <a:cubicBezTo>
                  <a:pt x="16965" y="12655"/>
                  <a:pt x="16998" y="12742"/>
                  <a:pt x="16998" y="12836"/>
                </a:cubicBezTo>
                <a:cubicBezTo>
                  <a:pt x="16998" y="12930"/>
                  <a:pt x="16965" y="13019"/>
                  <a:pt x="16905" y="13084"/>
                </a:cubicBezTo>
                <a:cubicBezTo>
                  <a:pt x="16846" y="13148"/>
                  <a:pt x="16765" y="13183"/>
                  <a:pt x="16679" y="13183"/>
                </a:cubicBezTo>
                <a:lnTo>
                  <a:pt x="16679" y="21600"/>
                </a:lnTo>
                <a:lnTo>
                  <a:pt x="21600" y="19100"/>
                </a:lnTo>
                <a:lnTo>
                  <a:pt x="21600" y="0"/>
                </a:lnTo>
                <a:close/>
                <a:moveTo>
                  <a:pt x="10487" y="6"/>
                </a:moveTo>
                <a:lnTo>
                  <a:pt x="5565" y="2506"/>
                </a:lnTo>
                <a:lnTo>
                  <a:pt x="5565" y="16582"/>
                </a:lnTo>
                <a:cubicBezTo>
                  <a:pt x="5646" y="16582"/>
                  <a:pt x="5732" y="16616"/>
                  <a:pt x="5792" y="16681"/>
                </a:cubicBezTo>
                <a:cubicBezTo>
                  <a:pt x="5851" y="16745"/>
                  <a:pt x="5885" y="16834"/>
                  <a:pt x="5885" y="16928"/>
                </a:cubicBezTo>
                <a:cubicBezTo>
                  <a:pt x="5885" y="17022"/>
                  <a:pt x="5851" y="17109"/>
                  <a:pt x="5792" y="17174"/>
                </a:cubicBezTo>
                <a:cubicBezTo>
                  <a:pt x="5732" y="17239"/>
                  <a:pt x="5652" y="17275"/>
                  <a:pt x="5565" y="17275"/>
                </a:cubicBezTo>
                <a:lnTo>
                  <a:pt x="5565" y="21600"/>
                </a:lnTo>
                <a:lnTo>
                  <a:pt x="10487" y="19100"/>
                </a:lnTo>
                <a:lnTo>
                  <a:pt x="10487" y="7854"/>
                </a:lnTo>
                <a:cubicBezTo>
                  <a:pt x="10405" y="7854"/>
                  <a:pt x="10318" y="7818"/>
                  <a:pt x="10258" y="7753"/>
                </a:cubicBezTo>
                <a:cubicBezTo>
                  <a:pt x="10199" y="7689"/>
                  <a:pt x="10167" y="7601"/>
                  <a:pt x="10167" y="7508"/>
                </a:cubicBezTo>
                <a:cubicBezTo>
                  <a:pt x="10167" y="7414"/>
                  <a:pt x="10199" y="7324"/>
                  <a:pt x="10258" y="7260"/>
                </a:cubicBezTo>
                <a:cubicBezTo>
                  <a:pt x="10318" y="7195"/>
                  <a:pt x="10400" y="7161"/>
                  <a:pt x="10487" y="7161"/>
                </a:cubicBezTo>
                <a:lnTo>
                  <a:pt x="10487" y="6"/>
                </a:lnTo>
                <a:close/>
                <a:moveTo>
                  <a:pt x="20010" y="4589"/>
                </a:moveTo>
                <a:lnTo>
                  <a:pt x="20691" y="5037"/>
                </a:lnTo>
                <a:lnTo>
                  <a:pt x="19853" y="6310"/>
                </a:lnTo>
                <a:lnTo>
                  <a:pt x="20691" y="6856"/>
                </a:lnTo>
                <a:lnTo>
                  <a:pt x="20010" y="7895"/>
                </a:lnTo>
                <a:lnTo>
                  <a:pt x="19171" y="7342"/>
                </a:lnTo>
                <a:lnTo>
                  <a:pt x="18333" y="8617"/>
                </a:lnTo>
                <a:lnTo>
                  <a:pt x="17652" y="8170"/>
                </a:lnTo>
                <a:lnTo>
                  <a:pt x="18490" y="6897"/>
                </a:lnTo>
                <a:lnTo>
                  <a:pt x="17652" y="6345"/>
                </a:lnTo>
                <a:lnTo>
                  <a:pt x="18333" y="5312"/>
                </a:lnTo>
                <a:lnTo>
                  <a:pt x="19171" y="5864"/>
                </a:lnTo>
                <a:lnTo>
                  <a:pt x="20010" y="4589"/>
                </a:lnTo>
                <a:close/>
                <a:moveTo>
                  <a:pt x="9653" y="7579"/>
                </a:moveTo>
                <a:cubicBezTo>
                  <a:pt x="9778" y="7574"/>
                  <a:pt x="9898" y="7650"/>
                  <a:pt x="9951" y="7777"/>
                </a:cubicBezTo>
                <a:cubicBezTo>
                  <a:pt x="10026" y="7947"/>
                  <a:pt x="9956" y="8154"/>
                  <a:pt x="9799" y="8236"/>
                </a:cubicBezTo>
                <a:cubicBezTo>
                  <a:pt x="9755" y="8259"/>
                  <a:pt x="9707" y="8271"/>
                  <a:pt x="9663" y="8271"/>
                </a:cubicBezTo>
                <a:cubicBezTo>
                  <a:pt x="9544" y="8271"/>
                  <a:pt x="9432" y="8194"/>
                  <a:pt x="9378" y="8071"/>
                </a:cubicBezTo>
                <a:cubicBezTo>
                  <a:pt x="9302" y="7900"/>
                  <a:pt x="9371" y="7688"/>
                  <a:pt x="9528" y="7612"/>
                </a:cubicBezTo>
                <a:cubicBezTo>
                  <a:pt x="9569" y="7592"/>
                  <a:pt x="9612" y="7581"/>
                  <a:pt x="9653" y="7579"/>
                </a:cubicBezTo>
                <a:close/>
                <a:moveTo>
                  <a:pt x="11955" y="7579"/>
                </a:moveTo>
                <a:cubicBezTo>
                  <a:pt x="11996" y="7581"/>
                  <a:pt x="12038" y="7592"/>
                  <a:pt x="12077" y="7612"/>
                </a:cubicBezTo>
                <a:cubicBezTo>
                  <a:pt x="12234" y="7688"/>
                  <a:pt x="12303" y="7895"/>
                  <a:pt x="12227" y="8071"/>
                </a:cubicBezTo>
                <a:cubicBezTo>
                  <a:pt x="12173" y="8194"/>
                  <a:pt x="12061" y="8271"/>
                  <a:pt x="11942" y="8271"/>
                </a:cubicBezTo>
                <a:cubicBezTo>
                  <a:pt x="11898" y="8271"/>
                  <a:pt x="11850" y="8259"/>
                  <a:pt x="11806" y="8236"/>
                </a:cubicBezTo>
                <a:cubicBezTo>
                  <a:pt x="11644" y="8154"/>
                  <a:pt x="11579" y="7947"/>
                  <a:pt x="11654" y="7777"/>
                </a:cubicBezTo>
                <a:cubicBezTo>
                  <a:pt x="11711" y="7645"/>
                  <a:pt x="11832" y="7572"/>
                  <a:pt x="11955" y="7579"/>
                </a:cubicBezTo>
                <a:close/>
                <a:moveTo>
                  <a:pt x="8832" y="7997"/>
                </a:moveTo>
                <a:cubicBezTo>
                  <a:pt x="8957" y="7992"/>
                  <a:pt x="9077" y="8066"/>
                  <a:pt x="9129" y="8194"/>
                </a:cubicBezTo>
                <a:cubicBezTo>
                  <a:pt x="9205" y="8364"/>
                  <a:pt x="9140" y="8570"/>
                  <a:pt x="8977" y="8652"/>
                </a:cubicBezTo>
                <a:cubicBezTo>
                  <a:pt x="8934" y="8676"/>
                  <a:pt x="8885" y="8687"/>
                  <a:pt x="8842" y="8687"/>
                </a:cubicBezTo>
                <a:cubicBezTo>
                  <a:pt x="8723" y="8687"/>
                  <a:pt x="8609" y="8610"/>
                  <a:pt x="8555" y="8487"/>
                </a:cubicBezTo>
                <a:cubicBezTo>
                  <a:pt x="8479" y="8311"/>
                  <a:pt x="8550" y="8107"/>
                  <a:pt x="8707" y="8030"/>
                </a:cubicBezTo>
                <a:cubicBezTo>
                  <a:pt x="8747" y="8010"/>
                  <a:pt x="8790" y="7999"/>
                  <a:pt x="8832" y="7997"/>
                </a:cubicBezTo>
                <a:close/>
                <a:moveTo>
                  <a:pt x="12776" y="7997"/>
                </a:moveTo>
                <a:cubicBezTo>
                  <a:pt x="12817" y="7999"/>
                  <a:pt x="12859" y="8010"/>
                  <a:pt x="12898" y="8030"/>
                </a:cubicBezTo>
                <a:cubicBezTo>
                  <a:pt x="13055" y="8107"/>
                  <a:pt x="13126" y="8311"/>
                  <a:pt x="13050" y="8487"/>
                </a:cubicBezTo>
                <a:cubicBezTo>
                  <a:pt x="12996" y="8610"/>
                  <a:pt x="12882" y="8687"/>
                  <a:pt x="12763" y="8687"/>
                </a:cubicBezTo>
                <a:cubicBezTo>
                  <a:pt x="12720" y="8687"/>
                  <a:pt x="12671" y="8676"/>
                  <a:pt x="12628" y="8652"/>
                </a:cubicBezTo>
                <a:cubicBezTo>
                  <a:pt x="12471" y="8570"/>
                  <a:pt x="12400" y="8364"/>
                  <a:pt x="12476" y="8194"/>
                </a:cubicBezTo>
                <a:cubicBezTo>
                  <a:pt x="12532" y="8066"/>
                  <a:pt x="12654" y="7992"/>
                  <a:pt x="12776" y="7997"/>
                </a:cubicBezTo>
                <a:close/>
                <a:moveTo>
                  <a:pt x="8021" y="8404"/>
                </a:moveTo>
                <a:cubicBezTo>
                  <a:pt x="8107" y="8404"/>
                  <a:pt x="8188" y="8441"/>
                  <a:pt x="8247" y="8505"/>
                </a:cubicBezTo>
                <a:cubicBezTo>
                  <a:pt x="8307" y="8570"/>
                  <a:pt x="8338" y="8657"/>
                  <a:pt x="8339" y="8751"/>
                </a:cubicBezTo>
                <a:cubicBezTo>
                  <a:pt x="8339" y="8845"/>
                  <a:pt x="8307" y="8934"/>
                  <a:pt x="8247" y="8999"/>
                </a:cubicBezTo>
                <a:cubicBezTo>
                  <a:pt x="8188" y="9063"/>
                  <a:pt x="8107" y="9098"/>
                  <a:pt x="8021" y="9098"/>
                </a:cubicBezTo>
                <a:cubicBezTo>
                  <a:pt x="7934" y="9098"/>
                  <a:pt x="7852" y="9063"/>
                  <a:pt x="7793" y="8999"/>
                </a:cubicBezTo>
                <a:cubicBezTo>
                  <a:pt x="7733" y="8934"/>
                  <a:pt x="7701" y="8845"/>
                  <a:pt x="7701" y="8751"/>
                </a:cubicBezTo>
                <a:cubicBezTo>
                  <a:pt x="7701" y="8657"/>
                  <a:pt x="7733" y="8570"/>
                  <a:pt x="7793" y="8505"/>
                </a:cubicBezTo>
                <a:cubicBezTo>
                  <a:pt x="7852" y="8441"/>
                  <a:pt x="7934" y="8404"/>
                  <a:pt x="8021" y="8404"/>
                </a:cubicBezTo>
                <a:close/>
                <a:moveTo>
                  <a:pt x="13579" y="8404"/>
                </a:moveTo>
                <a:cubicBezTo>
                  <a:pt x="13660" y="8404"/>
                  <a:pt x="13748" y="8441"/>
                  <a:pt x="13807" y="8505"/>
                </a:cubicBezTo>
                <a:cubicBezTo>
                  <a:pt x="13867" y="8570"/>
                  <a:pt x="13899" y="8657"/>
                  <a:pt x="13899" y="8751"/>
                </a:cubicBezTo>
                <a:cubicBezTo>
                  <a:pt x="13899" y="8845"/>
                  <a:pt x="13867" y="8934"/>
                  <a:pt x="13807" y="8999"/>
                </a:cubicBezTo>
                <a:cubicBezTo>
                  <a:pt x="13748" y="9063"/>
                  <a:pt x="13666" y="9098"/>
                  <a:pt x="13579" y="9098"/>
                </a:cubicBezTo>
                <a:cubicBezTo>
                  <a:pt x="13493" y="9098"/>
                  <a:pt x="13412" y="9063"/>
                  <a:pt x="13353" y="8999"/>
                </a:cubicBezTo>
                <a:cubicBezTo>
                  <a:pt x="13293" y="8934"/>
                  <a:pt x="13260" y="8845"/>
                  <a:pt x="13260" y="8751"/>
                </a:cubicBezTo>
                <a:cubicBezTo>
                  <a:pt x="13260" y="8657"/>
                  <a:pt x="13293" y="8570"/>
                  <a:pt x="13353" y="8505"/>
                </a:cubicBezTo>
                <a:cubicBezTo>
                  <a:pt x="13412" y="8441"/>
                  <a:pt x="13493" y="8404"/>
                  <a:pt x="13579" y="8404"/>
                </a:cubicBezTo>
                <a:close/>
                <a:moveTo>
                  <a:pt x="19139" y="8404"/>
                </a:moveTo>
                <a:cubicBezTo>
                  <a:pt x="19226" y="8404"/>
                  <a:pt x="19306" y="8441"/>
                  <a:pt x="19366" y="8505"/>
                </a:cubicBezTo>
                <a:cubicBezTo>
                  <a:pt x="19425" y="8570"/>
                  <a:pt x="19459" y="8657"/>
                  <a:pt x="19459" y="8751"/>
                </a:cubicBezTo>
                <a:cubicBezTo>
                  <a:pt x="19459" y="8845"/>
                  <a:pt x="19425" y="8934"/>
                  <a:pt x="19366" y="8999"/>
                </a:cubicBezTo>
                <a:cubicBezTo>
                  <a:pt x="19306" y="9063"/>
                  <a:pt x="19226" y="9098"/>
                  <a:pt x="19139" y="9098"/>
                </a:cubicBezTo>
                <a:cubicBezTo>
                  <a:pt x="19053" y="9098"/>
                  <a:pt x="18971" y="9063"/>
                  <a:pt x="18911" y="8999"/>
                </a:cubicBezTo>
                <a:cubicBezTo>
                  <a:pt x="18852" y="8934"/>
                  <a:pt x="18820" y="8845"/>
                  <a:pt x="18820" y="8751"/>
                </a:cubicBezTo>
                <a:cubicBezTo>
                  <a:pt x="18820" y="8657"/>
                  <a:pt x="18852" y="8570"/>
                  <a:pt x="18911" y="8505"/>
                </a:cubicBezTo>
                <a:cubicBezTo>
                  <a:pt x="18971" y="8441"/>
                  <a:pt x="19053" y="8404"/>
                  <a:pt x="19139" y="8404"/>
                </a:cubicBezTo>
                <a:close/>
                <a:moveTo>
                  <a:pt x="13584" y="9351"/>
                </a:moveTo>
                <a:cubicBezTo>
                  <a:pt x="13763" y="9351"/>
                  <a:pt x="13904" y="9502"/>
                  <a:pt x="13904" y="9696"/>
                </a:cubicBezTo>
                <a:cubicBezTo>
                  <a:pt x="13898" y="9889"/>
                  <a:pt x="13757" y="10042"/>
                  <a:pt x="13584" y="10042"/>
                </a:cubicBezTo>
                <a:cubicBezTo>
                  <a:pt x="13411" y="10042"/>
                  <a:pt x="13267" y="9889"/>
                  <a:pt x="13267" y="9696"/>
                </a:cubicBezTo>
                <a:cubicBezTo>
                  <a:pt x="13267" y="9502"/>
                  <a:pt x="13406" y="9351"/>
                  <a:pt x="13584" y="9351"/>
                </a:cubicBezTo>
                <a:close/>
                <a:moveTo>
                  <a:pt x="19144" y="9351"/>
                </a:moveTo>
                <a:cubicBezTo>
                  <a:pt x="19323" y="9351"/>
                  <a:pt x="19464" y="9502"/>
                  <a:pt x="19464" y="9696"/>
                </a:cubicBezTo>
                <a:cubicBezTo>
                  <a:pt x="19458" y="9889"/>
                  <a:pt x="19317" y="10042"/>
                  <a:pt x="19144" y="10042"/>
                </a:cubicBezTo>
                <a:cubicBezTo>
                  <a:pt x="18971" y="10042"/>
                  <a:pt x="18825" y="9889"/>
                  <a:pt x="18825" y="9696"/>
                </a:cubicBezTo>
                <a:cubicBezTo>
                  <a:pt x="18825" y="9502"/>
                  <a:pt x="18966" y="9351"/>
                  <a:pt x="19144" y="9351"/>
                </a:cubicBezTo>
                <a:close/>
                <a:moveTo>
                  <a:pt x="8021" y="9562"/>
                </a:moveTo>
                <a:cubicBezTo>
                  <a:pt x="8194" y="9562"/>
                  <a:pt x="8338" y="9715"/>
                  <a:pt x="8339" y="9909"/>
                </a:cubicBezTo>
                <a:cubicBezTo>
                  <a:pt x="8339" y="10102"/>
                  <a:pt x="8199" y="10253"/>
                  <a:pt x="8021" y="10253"/>
                </a:cubicBezTo>
                <a:cubicBezTo>
                  <a:pt x="7842" y="10253"/>
                  <a:pt x="7701" y="10102"/>
                  <a:pt x="7701" y="9909"/>
                </a:cubicBezTo>
                <a:cubicBezTo>
                  <a:pt x="7701" y="9721"/>
                  <a:pt x="7842" y="9562"/>
                  <a:pt x="8021" y="9562"/>
                </a:cubicBezTo>
                <a:close/>
                <a:moveTo>
                  <a:pt x="13584" y="10296"/>
                </a:moveTo>
                <a:cubicBezTo>
                  <a:pt x="13763" y="10296"/>
                  <a:pt x="13904" y="10449"/>
                  <a:pt x="13904" y="10642"/>
                </a:cubicBezTo>
                <a:cubicBezTo>
                  <a:pt x="13898" y="10836"/>
                  <a:pt x="13757" y="10987"/>
                  <a:pt x="13584" y="10987"/>
                </a:cubicBezTo>
                <a:cubicBezTo>
                  <a:pt x="13411" y="10987"/>
                  <a:pt x="13267" y="10836"/>
                  <a:pt x="13267" y="10642"/>
                </a:cubicBezTo>
                <a:cubicBezTo>
                  <a:pt x="13267" y="10454"/>
                  <a:pt x="13406" y="10296"/>
                  <a:pt x="13584" y="10296"/>
                </a:cubicBezTo>
                <a:close/>
                <a:moveTo>
                  <a:pt x="19144" y="10296"/>
                </a:moveTo>
                <a:cubicBezTo>
                  <a:pt x="19323" y="10296"/>
                  <a:pt x="19464" y="10449"/>
                  <a:pt x="19464" y="10642"/>
                </a:cubicBezTo>
                <a:cubicBezTo>
                  <a:pt x="19458" y="10836"/>
                  <a:pt x="19317" y="10987"/>
                  <a:pt x="19144" y="10987"/>
                </a:cubicBezTo>
                <a:cubicBezTo>
                  <a:pt x="18971" y="10987"/>
                  <a:pt x="18825" y="10836"/>
                  <a:pt x="18825" y="10642"/>
                </a:cubicBezTo>
                <a:cubicBezTo>
                  <a:pt x="18825" y="10454"/>
                  <a:pt x="18966" y="10296"/>
                  <a:pt x="19144" y="10296"/>
                </a:cubicBezTo>
                <a:close/>
                <a:moveTo>
                  <a:pt x="8021" y="10717"/>
                </a:moveTo>
                <a:cubicBezTo>
                  <a:pt x="8194" y="10717"/>
                  <a:pt x="8338" y="10870"/>
                  <a:pt x="8339" y="11064"/>
                </a:cubicBezTo>
                <a:cubicBezTo>
                  <a:pt x="8339" y="11252"/>
                  <a:pt x="8199" y="11411"/>
                  <a:pt x="8021" y="11411"/>
                </a:cubicBezTo>
                <a:cubicBezTo>
                  <a:pt x="7842" y="11411"/>
                  <a:pt x="7701" y="11258"/>
                  <a:pt x="7701" y="11064"/>
                </a:cubicBezTo>
                <a:cubicBezTo>
                  <a:pt x="7701" y="10876"/>
                  <a:pt x="7842" y="10717"/>
                  <a:pt x="8021" y="10717"/>
                </a:cubicBezTo>
                <a:close/>
                <a:moveTo>
                  <a:pt x="13579" y="11240"/>
                </a:moveTo>
                <a:cubicBezTo>
                  <a:pt x="13660" y="11240"/>
                  <a:pt x="13748" y="11275"/>
                  <a:pt x="13807" y="11339"/>
                </a:cubicBezTo>
                <a:cubicBezTo>
                  <a:pt x="13867" y="11404"/>
                  <a:pt x="13899" y="11493"/>
                  <a:pt x="13899" y="11587"/>
                </a:cubicBezTo>
                <a:cubicBezTo>
                  <a:pt x="13899" y="11681"/>
                  <a:pt x="13867" y="11768"/>
                  <a:pt x="13807" y="11833"/>
                </a:cubicBezTo>
                <a:cubicBezTo>
                  <a:pt x="13748" y="11897"/>
                  <a:pt x="13666" y="11934"/>
                  <a:pt x="13579" y="11934"/>
                </a:cubicBezTo>
                <a:cubicBezTo>
                  <a:pt x="13493" y="11934"/>
                  <a:pt x="13412" y="11897"/>
                  <a:pt x="13353" y="11833"/>
                </a:cubicBezTo>
                <a:cubicBezTo>
                  <a:pt x="13293" y="11768"/>
                  <a:pt x="13260" y="11681"/>
                  <a:pt x="13260" y="11587"/>
                </a:cubicBezTo>
                <a:cubicBezTo>
                  <a:pt x="13260" y="11493"/>
                  <a:pt x="13293" y="11404"/>
                  <a:pt x="13353" y="11339"/>
                </a:cubicBezTo>
                <a:cubicBezTo>
                  <a:pt x="13412" y="11275"/>
                  <a:pt x="13493" y="11240"/>
                  <a:pt x="13579" y="11240"/>
                </a:cubicBezTo>
                <a:close/>
                <a:moveTo>
                  <a:pt x="19139" y="11240"/>
                </a:moveTo>
                <a:cubicBezTo>
                  <a:pt x="19226" y="11240"/>
                  <a:pt x="19306" y="11275"/>
                  <a:pt x="19366" y="11339"/>
                </a:cubicBezTo>
                <a:cubicBezTo>
                  <a:pt x="19425" y="11404"/>
                  <a:pt x="19459" y="11493"/>
                  <a:pt x="19459" y="11587"/>
                </a:cubicBezTo>
                <a:cubicBezTo>
                  <a:pt x="19459" y="11681"/>
                  <a:pt x="19425" y="11768"/>
                  <a:pt x="19366" y="11833"/>
                </a:cubicBezTo>
                <a:cubicBezTo>
                  <a:pt x="19306" y="11897"/>
                  <a:pt x="19226" y="11934"/>
                  <a:pt x="19139" y="11934"/>
                </a:cubicBezTo>
                <a:cubicBezTo>
                  <a:pt x="19053" y="11934"/>
                  <a:pt x="18971" y="11897"/>
                  <a:pt x="18911" y="11833"/>
                </a:cubicBezTo>
                <a:cubicBezTo>
                  <a:pt x="18852" y="11768"/>
                  <a:pt x="18820" y="11681"/>
                  <a:pt x="18820" y="11587"/>
                </a:cubicBezTo>
                <a:cubicBezTo>
                  <a:pt x="18820" y="11493"/>
                  <a:pt x="18852" y="11404"/>
                  <a:pt x="18911" y="11339"/>
                </a:cubicBezTo>
                <a:cubicBezTo>
                  <a:pt x="18971" y="11275"/>
                  <a:pt x="19053" y="11240"/>
                  <a:pt x="19139" y="11240"/>
                </a:cubicBezTo>
                <a:close/>
                <a:moveTo>
                  <a:pt x="14421" y="11666"/>
                </a:moveTo>
                <a:cubicBezTo>
                  <a:pt x="14462" y="11668"/>
                  <a:pt x="14503" y="11678"/>
                  <a:pt x="14543" y="11699"/>
                </a:cubicBezTo>
                <a:cubicBezTo>
                  <a:pt x="14699" y="11775"/>
                  <a:pt x="14763" y="11979"/>
                  <a:pt x="14693" y="12156"/>
                </a:cubicBezTo>
                <a:cubicBezTo>
                  <a:pt x="14639" y="12279"/>
                  <a:pt x="14526" y="12355"/>
                  <a:pt x="14407" y="12355"/>
                </a:cubicBezTo>
                <a:cubicBezTo>
                  <a:pt x="14364" y="12355"/>
                  <a:pt x="14315" y="12344"/>
                  <a:pt x="14272" y="12321"/>
                </a:cubicBezTo>
                <a:cubicBezTo>
                  <a:pt x="14115" y="12238"/>
                  <a:pt x="14044" y="12032"/>
                  <a:pt x="14120" y="11862"/>
                </a:cubicBezTo>
                <a:cubicBezTo>
                  <a:pt x="14177" y="11734"/>
                  <a:pt x="14298" y="11661"/>
                  <a:pt x="14421" y="11666"/>
                </a:cubicBezTo>
                <a:close/>
                <a:moveTo>
                  <a:pt x="18311" y="11666"/>
                </a:moveTo>
                <a:cubicBezTo>
                  <a:pt x="18436" y="11661"/>
                  <a:pt x="18556" y="11734"/>
                  <a:pt x="18609" y="11862"/>
                </a:cubicBezTo>
                <a:cubicBezTo>
                  <a:pt x="18684" y="12032"/>
                  <a:pt x="18615" y="12238"/>
                  <a:pt x="18458" y="12321"/>
                </a:cubicBezTo>
                <a:cubicBezTo>
                  <a:pt x="18415" y="12344"/>
                  <a:pt x="18366" y="12355"/>
                  <a:pt x="18323" y="12355"/>
                </a:cubicBezTo>
                <a:cubicBezTo>
                  <a:pt x="18204" y="12355"/>
                  <a:pt x="18090" y="12285"/>
                  <a:pt x="18036" y="12156"/>
                </a:cubicBezTo>
                <a:cubicBezTo>
                  <a:pt x="17960" y="11979"/>
                  <a:pt x="18031" y="11775"/>
                  <a:pt x="18188" y="11699"/>
                </a:cubicBezTo>
                <a:cubicBezTo>
                  <a:pt x="18228" y="11678"/>
                  <a:pt x="18270" y="11668"/>
                  <a:pt x="18311" y="11666"/>
                </a:cubicBezTo>
                <a:close/>
                <a:moveTo>
                  <a:pt x="8021" y="11868"/>
                </a:moveTo>
                <a:cubicBezTo>
                  <a:pt x="8194" y="11868"/>
                  <a:pt x="8338" y="12021"/>
                  <a:pt x="8339" y="12214"/>
                </a:cubicBezTo>
                <a:cubicBezTo>
                  <a:pt x="8339" y="12408"/>
                  <a:pt x="8199" y="12561"/>
                  <a:pt x="8021" y="12561"/>
                </a:cubicBezTo>
                <a:cubicBezTo>
                  <a:pt x="7842" y="12561"/>
                  <a:pt x="7701" y="12408"/>
                  <a:pt x="7701" y="12214"/>
                </a:cubicBezTo>
                <a:cubicBezTo>
                  <a:pt x="7701" y="12021"/>
                  <a:pt x="7842" y="11868"/>
                  <a:pt x="8021" y="11868"/>
                </a:cubicBezTo>
                <a:close/>
                <a:moveTo>
                  <a:pt x="17490" y="12077"/>
                </a:moveTo>
                <a:cubicBezTo>
                  <a:pt x="17615" y="12071"/>
                  <a:pt x="17735" y="12145"/>
                  <a:pt x="17787" y="12273"/>
                </a:cubicBezTo>
                <a:cubicBezTo>
                  <a:pt x="17863" y="12449"/>
                  <a:pt x="17797" y="12655"/>
                  <a:pt x="17635" y="12737"/>
                </a:cubicBezTo>
                <a:cubicBezTo>
                  <a:pt x="17592" y="12760"/>
                  <a:pt x="17543" y="12766"/>
                  <a:pt x="17500" y="12766"/>
                </a:cubicBezTo>
                <a:cubicBezTo>
                  <a:pt x="17381" y="12766"/>
                  <a:pt x="17269" y="12696"/>
                  <a:pt x="17214" y="12566"/>
                </a:cubicBezTo>
                <a:cubicBezTo>
                  <a:pt x="17139" y="12390"/>
                  <a:pt x="17208" y="12186"/>
                  <a:pt x="17365" y="12110"/>
                </a:cubicBezTo>
                <a:cubicBezTo>
                  <a:pt x="17405" y="12089"/>
                  <a:pt x="17448" y="12078"/>
                  <a:pt x="17490" y="12077"/>
                </a:cubicBezTo>
                <a:close/>
                <a:moveTo>
                  <a:pt x="15237" y="12088"/>
                </a:moveTo>
                <a:cubicBezTo>
                  <a:pt x="15278" y="12090"/>
                  <a:pt x="15320" y="12100"/>
                  <a:pt x="15359" y="12121"/>
                </a:cubicBezTo>
                <a:cubicBezTo>
                  <a:pt x="15516" y="12191"/>
                  <a:pt x="15587" y="12396"/>
                  <a:pt x="15511" y="12572"/>
                </a:cubicBezTo>
                <a:cubicBezTo>
                  <a:pt x="15457" y="12695"/>
                  <a:pt x="15343" y="12772"/>
                  <a:pt x="15224" y="12772"/>
                </a:cubicBezTo>
                <a:cubicBezTo>
                  <a:pt x="15180" y="12772"/>
                  <a:pt x="15132" y="12760"/>
                  <a:pt x="15088" y="12742"/>
                </a:cubicBezTo>
                <a:cubicBezTo>
                  <a:pt x="14926" y="12660"/>
                  <a:pt x="14861" y="12456"/>
                  <a:pt x="14936" y="12286"/>
                </a:cubicBezTo>
                <a:cubicBezTo>
                  <a:pt x="14993" y="12154"/>
                  <a:pt x="15114" y="12081"/>
                  <a:pt x="15237" y="12088"/>
                </a:cubicBezTo>
                <a:close/>
                <a:moveTo>
                  <a:pt x="8021" y="13019"/>
                </a:moveTo>
                <a:cubicBezTo>
                  <a:pt x="8194" y="13019"/>
                  <a:pt x="8338" y="13171"/>
                  <a:pt x="8339" y="13364"/>
                </a:cubicBezTo>
                <a:cubicBezTo>
                  <a:pt x="8339" y="13558"/>
                  <a:pt x="8199" y="13711"/>
                  <a:pt x="8021" y="13711"/>
                </a:cubicBezTo>
                <a:cubicBezTo>
                  <a:pt x="7842" y="13711"/>
                  <a:pt x="7701" y="13558"/>
                  <a:pt x="7701" y="13364"/>
                </a:cubicBezTo>
                <a:cubicBezTo>
                  <a:pt x="7701" y="13176"/>
                  <a:pt x="7842" y="13019"/>
                  <a:pt x="8021" y="13019"/>
                </a:cubicBezTo>
                <a:close/>
                <a:moveTo>
                  <a:pt x="8021" y="14175"/>
                </a:moveTo>
                <a:cubicBezTo>
                  <a:pt x="8194" y="14175"/>
                  <a:pt x="8338" y="14328"/>
                  <a:pt x="8339" y="14522"/>
                </a:cubicBezTo>
                <a:cubicBezTo>
                  <a:pt x="8339" y="14715"/>
                  <a:pt x="8199" y="14868"/>
                  <a:pt x="8021" y="14868"/>
                </a:cubicBezTo>
                <a:cubicBezTo>
                  <a:pt x="7842" y="14868"/>
                  <a:pt x="7701" y="14715"/>
                  <a:pt x="7701" y="14522"/>
                </a:cubicBezTo>
                <a:cubicBezTo>
                  <a:pt x="7701" y="14328"/>
                  <a:pt x="7842" y="14175"/>
                  <a:pt x="8021" y="14175"/>
                </a:cubicBezTo>
                <a:close/>
                <a:moveTo>
                  <a:pt x="999" y="14582"/>
                </a:moveTo>
                <a:cubicBezTo>
                  <a:pt x="1040" y="14584"/>
                  <a:pt x="1080" y="14595"/>
                  <a:pt x="1119" y="14615"/>
                </a:cubicBezTo>
                <a:cubicBezTo>
                  <a:pt x="1281" y="14692"/>
                  <a:pt x="1347" y="14898"/>
                  <a:pt x="1271" y="15074"/>
                </a:cubicBezTo>
                <a:cubicBezTo>
                  <a:pt x="1217" y="15197"/>
                  <a:pt x="1103" y="15272"/>
                  <a:pt x="984" y="15272"/>
                </a:cubicBezTo>
                <a:cubicBezTo>
                  <a:pt x="940" y="15272"/>
                  <a:pt x="892" y="15261"/>
                  <a:pt x="848" y="15237"/>
                </a:cubicBezTo>
                <a:cubicBezTo>
                  <a:pt x="692" y="15155"/>
                  <a:pt x="622" y="14951"/>
                  <a:pt x="698" y="14780"/>
                </a:cubicBezTo>
                <a:cubicBezTo>
                  <a:pt x="755" y="14648"/>
                  <a:pt x="876" y="14576"/>
                  <a:pt x="999" y="14582"/>
                </a:cubicBezTo>
                <a:close/>
                <a:moveTo>
                  <a:pt x="1987" y="15087"/>
                </a:moveTo>
                <a:cubicBezTo>
                  <a:pt x="2028" y="15089"/>
                  <a:pt x="2070" y="15099"/>
                  <a:pt x="2109" y="15120"/>
                </a:cubicBezTo>
                <a:cubicBezTo>
                  <a:pt x="2266" y="15196"/>
                  <a:pt x="2332" y="15402"/>
                  <a:pt x="2261" y="15573"/>
                </a:cubicBezTo>
                <a:cubicBezTo>
                  <a:pt x="2207" y="15696"/>
                  <a:pt x="2093" y="15771"/>
                  <a:pt x="1974" y="15771"/>
                </a:cubicBezTo>
                <a:cubicBezTo>
                  <a:pt x="1931" y="15771"/>
                  <a:pt x="1882" y="15759"/>
                  <a:pt x="1839" y="15741"/>
                </a:cubicBezTo>
                <a:cubicBezTo>
                  <a:pt x="1676" y="15659"/>
                  <a:pt x="1611" y="15455"/>
                  <a:pt x="1687" y="15285"/>
                </a:cubicBezTo>
                <a:cubicBezTo>
                  <a:pt x="1743" y="15153"/>
                  <a:pt x="1865" y="15080"/>
                  <a:pt x="1987" y="15087"/>
                </a:cubicBezTo>
                <a:close/>
                <a:moveTo>
                  <a:pt x="8021" y="15325"/>
                </a:moveTo>
                <a:cubicBezTo>
                  <a:pt x="8107" y="15325"/>
                  <a:pt x="8188" y="15361"/>
                  <a:pt x="8247" y="15426"/>
                </a:cubicBezTo>
                <a:cubicBezTo>
                  <a:pt x="8307" y="15491"/>
                  <a:pt x="8338" y="15578"/>
                  <a:pt x="8339" y="15672"/>
                </a:cubicBezTo>
                <a:cubicBezTo>
                  <a:pt x="8339" y="15766"/>
                  <a:pt x="8307" y="15853"/>
                  <a:pt x="8247" y="15918"/>
                </a:cubicBezTo>
                <a:cubicBezTo>
                  <a:pt x="8188" y="15982"/>
                  <a:pt x="8107" y="16018"/>
                  <a:pt x="8021" y="16018"/>
                </a:cubicBezTo>
                <a:cubicBezTo>
                  <a:pt x="7934" y="16018"/>
                  <a:pt x="7852" y="15982"/>
                  <a:pt x="7793" y="15918"/>
                </a:cubicBezTo>
                <a:cubicBezTo>
                  <a:pt x="7733" y="15853"/>
                  <a:pt x="7701" y="15766"/>
                  <a:pt x="7701" y="15672"/>
                </a:cubicBezTo>
                <a:cubicBezTo>
                  <a:pt x="7701" y="15578"/>
                  <a:pt x="7733" y="15491"/>
                  <a:pt x="7793" y="15426"/>
                </a:cubicBezTo>
                <a:cubicBezTo>
                  <a:pt x="7852" y="15361"/>
                  <a:pt x="7934" y="15325"/>
                  <a:pt x="8021" y="15325"/>
                </a:cubicBezTo>
                <a:close/>
                <a:moveTo>
                  <a:pt x="2973" y="15580"/>
                </a:moveTo>
                <a:cubicBezTo>
                  <a:pt x="3014" y="15582"/>
                  <a:pt x="3054" y="15592"/>
                  <a:pt x="3093" y="15613"/>
                </a:cubicBezTo>
                <a:cubicBezTo>
                  <a:pt x="3250" y="15695"/>
                  <a:pt x="3315" y="15901"/>
                  <a:pt x="3245" y="16072"/>
                </a:cubicBezTo>
                <a:cubicBezTo>
                  <a:pt x="3191" y="16195"/>
                  <a:pt x="3076" y="16270"/>
                  <a:pt x="2958" y="16270"/>
                </a:cubicBezTo>
                <a:cubicBezTo>
                  <a:pt x="2914" y="16270"/>
                  <a:pt x="2866" y="16258"/>
                  <a:pt x="2822" y="16235"/>
                </a:cubicBezTo>
                <a:cubicBezTo>
                  <a:pt x="2665" y="16153"/>
                  <a:pt x="2596" y="15948"/>
                  <a:pt x="2672" y="15778"/>
                </a:cubicBezTo>
                <a:cubicBezTo>
                  <a:pt x="2729" y="15650"/>
                  <a:pt x="2850" y="15575"/>
                  <a:pt x="2973" y="15580"/>
                </a:cubicBezTo>
                <a:close/>
                <a:moveTo>
                  <a:pt x="7191" y="15751"/>
                </a:moveTo>
                <a:cubicBezTo>
                  <a:pt x="7315" y="15745"/>
                  <a:pt x="7437" y="15819"/>
                  <a:pt x="7490" y="15947"/>
                </a:cubicBezTo>
                <a:cubicBezTo>
                  <a:pt x="7566" y="16117"/>
                  <a:pt x="7495" y="16323"/>
                  <a:pt x="7338" y="16405"/>
                </a:cubicBezTo>
                <a:cubicBezTo>
                  <a:pt x="7295" y="16429"/>
                  <a:pt x="7246" y="16440"/>
                  <a:pt x="7203" y="16440"/>
                </a:cubicBezTo>
                <a:cubicBezTo>
                  <a:pt x="7084" y="16440"/>
                  <a:pt x="6971" y="16364"/>
                  <a:pt x="6917" y="16240"/>
                </a:cubicBezTo>
                <a:cubicBezTo>
                  <a:pt x="6841" y="16064"/>
                  <a:pt x="6911" y="15860"/>
                  <a:pt x="7068" y="15784"/>
                </a:cubicBezTo>
                <a:cubicBezTo>
                  <a:pt x="7107" y="15763"/>
                  <a:pt x="7150" y="15752"/>
                  <a:pt x="7191" y="15751"/>
                </a:cubicBezTo>
                <a:close/>
                <a:moveTo>
                  <a:pt x="3956" y="16079"/>
                </a:moveTo>
                <a:cubicBezTo>
                  <a:pt x="3997" y="16081"/>
                  <a:pt x="4039" y="16091"/>
                  <a:pt x="4078" y="16112"/>
                </a:cubicBezTo>
                <a:cubicBezTo>
                  <a:pt x="4235" y="16194"/>
                  <a:pt x="4299" y="16400"/>
                  <a:pt x="4228" y="16571"/>
                </a:cubicBezTo>
                <a:cubicBezTo>
                  <a:pt x="4174" y="16694"/>
                  <a:pt x="4062" y="16769"/>
                  <a:pt x="3943" y="16769"/>
                </a:cubicBezTo>
                <a:cubicBezTo>
                  <a:pt x="3900" y="16769"/>
                  <a:pt x="3851" y="16757"/>
                  <a:pt x="3808" y="16734"/>
                </a:cubicBezTo>
                <a:cubicBezTo>
                  <a:pt x="3645" y="16652"/>
                  <a:pt x="3580" y="16447"/>
                  <a:pt x="3655" y="16277"/>
                </a:cubicBezTo>
                <a:cubicBezTo>
                  <a:pt x="3712" y="16149"/>
                  <a:pt x="3833" y="16074"/>
                  <a:pt x="3956" y="16079"/>
                </a:cubicBezTo>
                <a:close/>
                <a:moveTo>
                  <a:pt x="6368" y="16167"/>
                </a:moveTo>
                <a:cubicBezTo>
                  <a:pt x="6492" y="16162"/>
                  <a:pt x="6616" y="16237"/>
                  <a:pt x="6669" y="16365"/>
                </a:cubicBezTo>
                <a:cubicBezTo>
                  <a:pt x="6744" y="16535"/>
                  <a:pt x="6674" y="16740"/>
                  <a:pt x="6517" y="16822"/>
                </a:cubicBezTo>
                <a:cubicBezTo>
                  <a:pt x="6473" y="16845"/>
                  <a:pt x="6425" y="16857"/>
                  <a:pt x="6381" y="16857"/>
                </a:cubicBezTo>
                <a:cubicBezTo>
                  <a:pt x="6262" y="16857"/>
                  <a:pt x="6148" y="16782"/>
                  <a:pt x="6094" y="16659"/>
                </a:cubicBezTo>
                <a:cubicBezTo>
                  <a:pt x="6018" y="16488"/>
                  <a:pt x="6089" y="16276"/>
                  <a:pt x="6246" y="16200"/>
                </a:cubicBezTo>
                <a:cubicBezTo>
                  <a:pt x="6285" y="16179"/>
                  <a:pt x="6327" y="16169"/>
                  <a:pt x="6368" y="16167"/>
                </a:cubicBezTo>
                <a:close/>
              </a:path>
            </a:pathLst>
          </a:custGeom>
          <a:solidFill>
            <a:srgbClr val="5E5E5E"/>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endParaRPr/>
          </a:p>
        </p:txBody>
      </p:sp>
      <p:sp>
        <p:nvSpPr>
          <p:cNvPr id="176" name="Hôpital"/>
          <p:cNvSpPr/>
          <p:nvPr/>
        </p:nvSpPr>
        <p:spPr>
          <a:xfrm>
            <a:off x="4313974" y="6072980"/>
            <a:ext cx="3601610" cy="2814222"/>
          </a:xfrm>
          <a:custGeom>
            <a:avLst/>
            <a:gdLst/>
            <a:ahLst/>
            <a:cxnLst>
              <a:cxn ang="0">
                <a:pos x="wd2" y="hd2"/>
              </a:cxn>
              <a:cxn ang="5400000">
                <a:pos x="wd2" y="hd2"/>
              </a:cxn>
              <a:cxn ang="10800000">
                <a:pos x="wd2" y="hd2"/>
              </a:cxn>
              <a:cxn ang="16200000">
                <a:pos x="wd2" y="hd2"/>
              </a:cxn>
            </a:cxnLst>
            <a:rect l="0" t="0" r="r" b="b"/>
            <a:pathLst>
              <a:path w="21600" h="21600" extrusionOk="0">
                <a:moveTo>
                  <a:pt x="3341" y="0"/>
                </a:moveTo>
                <a:lnTo>
                  <a:pt x="3341" y="3754"/>
                </a:lnTo>
                <a:lnTo>
                  <a:pt x="0" y="3754"/>
                </a:lnTo>
                <a:lnTo>
                  <a:pt x="0" y="21600"/>
                </a:lnTo>
                <a:lnTo>
                  <a:pt x="8297" y="21600"/>
                </a:lnTo>
                <a:lnTo>
                  <a:pt x="8297" y="17275"/>
                </a:lnTo>
                <a:lnTo>
                  <a:pt x="9939" y="17275"/>
                </a:lnTo>
                <a:lnTo>
                  <a:pt x="9939" y="21600"/>
                </a:lnTo>
                <a:lnTo>
                  <a:pt x="11595" y="21600"/>
                </a:lnTo>
                <a:lnTo>
                  <a:pt x="11595" y="17275"/>
                </a:lnTo>
                <a:lnTo>
                  <a:pt x="13239" y="17275"/>
                </a:lnTo>
                <a:lnTo>
                  <a:pt x="13239" y="21600"/>
                </a:lnTo>
                <a:lnTo>
                  <a:pt x="21600" y="21600"/>
                </a:lnTo>
                <a:lnTo>
                  <a:pt x="21600" y="3754"/>
                </a:lnTo>
                <a:lnTo>
                  <a:pt x="18195" y="3754"/>
                </a:lnTo>
                <a:lnTo>
                  <a:pt x="18195" y="0"/>
                </a:lnTo>
                <a:lnTo>
                  <a:pt x="3341" y="0"/>
                </a:lnTo>
                <a:close/>
                <a:moveTo>
                  <a:pt x="4997" y="1938"/>
                </a:moveTo>
                <a:lnTo>
                  <a:pt x="6641" y="1938"/>
                </a:lnTo>
                <a:lnTo>
                  <a:pt x="6641" y="3754"/>
                </a:lnTo>
                <a:lnTo>
                  <a:pt x="4997" y="3754"/>
                </a:lnTo>
                <a:lnTo>
                  <a:pt x="4997" y="1938"/>
                </a:lnTo>
                <a:close/>
                <a:moveTo>
                  <a:pt x="8297" y="1938"/>
                </a:moveTo>
                <a:lnTo>
                  <a:pt x="9939" y="1938"/>
                </a:lnTo>
                <a:lnTo>
                  <a:pt x="9939" y="3754"/>
                </a:lnTo>
                <a:lnTo>
                  <a:pt x="8297" y="3754"/>
                </a:lnTo>
                <a:lnTo>
                  <a:pt x="8297" y="1938"/>
                </a:lnTo>
                <a:close/>
                <a:moveTo>
                  <a:pt x="11595" y="1938"/>
                </a:moveTo>
                <a:lnTo>
                  <a:pt x="13239" y="1938"/>
                </a:lnTo>
                <a:lnTo>
                  <a:pt x="13239" y="3754"/>
                </a:lnTo>
                <a:lnTo>
                  <a:pt x="11595" y="3754"/>
                </a:lnTo>
                <a:lnTo>
                  <a:pt x="11595" y="1938"/>
                </a:lnTo>
                <a:close/>
                <a:moveTo>
                  <a:pt x="14895" y="1938"/>
                </a:moveTo>
                <a:lnTo>
                  <a:pt x="16538" y="1938"/>
                </a:lnTo>
                <a:lnTo>
                  <a:pt x="16538" y="3754"/>
                </a:lnTo>
                <a:lnTo>
                  <a:pt x="14895" y="3754"/>
                </a:lnTo>
                <a:lnTo>
                  <a:pt x="14895" y="1938"/>
                </a:lnTo>
                <a:close/>
                <a:moveTo>
                  <a:pt x="1698" y="5774"/>
                </a:moveTo>
                <a:lnTo>
                  <a:pt x="3341" y="5774"/>
                </a:lnTo>
                <a:lnTo>
                  <a:pt x="3341" y="7590"/>
                </a:lnTo>
                <a:lnTo>
                  <a:pt x="1698" y="7590"/>
                </a:lnTo>
                <a:lnTo>
                  <a:pt x="1698" y="5774"/>
                </a:lnTo>
                <a:close/>
                <a:moveTo>
                  <a:pt x="4997" y="5774"/>
                </a:moveTo>
                <a:lnTo>
                  <a:pt x="6641" y="5774"/>
                </a:lnTo>
                <a:lnTo>
                  <a:pt x="6641" y="7590"/>
                </a:lnTo>
                <a:lnTo>
                  <a:pt x="4997" y="7590"/>
                </a:lnTo>
                <a:lnTo>
                  <a:pt x="4997" y="5774"/>
                </a:lnTo>
                <a:close/>
                <a:moveTo>
                  <a:pt x="8297" y="5774"/>
                </a:moveTo>
                <a:lnTo>
                  <a:pt x="9939" y="5774"/>
                </a:lnTo>
                <a:lnTo>
                  <a:pt x="9939" y="7590"/>
                </a:lnTo>
                <a:lnTo>
                  <a:pt x="8297" y="7590"/>
                </a:lnTo>
                <a:lnTo>
                  <a:pt x="8297" y="5774"/>
                </a:lnTo>
                <a:close/>
                <a:moveTo>
                  <a:pt x="11595" y="5774"/>
                </a:moveTo>
                <a:lnTo>
                  <a:pt x="13239" y="5774"/>
                </a:lnTo>
                <a:lnTo>
                  <a:pt x="13239" y="7590"/>
                </a:lnTo>
                <a:lnTo>
                  <a:pt x="11595" y="7590"/>
                </a:lnTo>
                <a:lnTo>
                  <a:pt x="11595" y="5774"/>
                </a:lnTo>
                <a:close/>
                <a:moveTo>
                  <a:pt x="14895" y="5774"/>
                </a:moveTo>
                <a:lnTo>
                  <a:pt x="16538" y="5774"/>
                </a:lnTo>
                <a:lnTo>
                  <a:pt x="16538" y="7590"/>
                </a:lnTo>
                <a:lnTo>
                  <a:pt x="14895" y="7590"/>
                </a:lnTo>
                <a:lnTo>
                  <a:pt x="14895" y="5774"/>
                </a:lnTo>
                <a:close/>
                <a:moveTo>
                  <a:pt x="18195" y="5774"/>
                </a:moveTo>
                <a:lnTo>
                  <a:pt x="19838" y="5774"/>
                </a:lnTo>
                <a:lnTo>
                  <a:pt x="19838" y="7590"/>
                </a:lnTo>
                <a:lnTo>
                  <a:pt x="18195" y="7590"/>
                </a:lnTo>
                <a:lnTo>
                  <a:pt x="18195" y="5774"/>
                </a:lnTo>
                <a:close/>
                <a:moveTo>
                  <a:pt x="1698" y="9608"/>
                </a:moveTo>
                <a:lnTo>
                  <a:pt x="3341" y="9608"/>
                </a:lnTo>
                <a:lnTo>
                  <a:pt x="3341" y="11424"/>
                </a:lnTo>
                <a:lnTo>
                  <a:pt x="1698" y="11424"/>
                </a:lnTo>
                <a:lnTo>
                  <a:pt x="1698" y="9608"/>
                </a:lnTo>
                <a:close/>
                <a:moveTo>
                  <a:pt x="4997" y="9608"/>
                </a:moveTo>
                <a:lnTo>
                  <a:pt x="6641" y="9608"/>
                </a:lnTo>
                <a:lnTo>
                  <a:pt x="6641" y="11424"/>
                </a:lnTo>
                <a:lnTo>
                  <a:pt x="4997" y="11424"/>
                </a:lnTo>
                <a:lnTo>
                  <a:pt x="4997" y="9608"/>
                </a:lnTo>
                <a:close/>
                <a:moveTo>
                  <a:pt x="14895" y="9608"/>
                </a:moveTo>
                <a:lnTo>
                  <a:pt x="16538" y="9608"/>
                </a:lnTo>
                <a:lnTo>
                  <a:pt x="16538" y="11424"/>
                </a:lnTo>
                <a:lnTo>
                  <a:pt x="14895" y="11424"/>
                </a:lnTo>
                <a:lnTo>
                  <a:pt x="14895" y="9608"/>
                </a:lnTo>
                <a:close/>
                <a:moveTo>
                  <a:pt x="18195" y="9608"/>
                </a:moveTo>
                <a:lnTo>
                  <a:pt x="19838" y="9608"/>
                </a:lnTo>
                <a:lnTo>
                  <a:pt x="19838" y="11424"/>
                </a:lnTo>
                <a:lnTo>
                  <a:pt x="18195" y="11424"/>
                </a:lnTo>
                <a:lnTo>
                  <a:pt x="18195" y="9608"/>
                </a:lnTo>
                <a:close/>
                <a:moveTo>
                  <a:pt x="10799" y="9711"/>
                </a:moveTo>
                <a:cubicBezTo>
                  <a:pt x="11937" y="9711"/>
                  <a:pt x="12861" y="10893"/>
                  <a:pt x="12861" y="12350"/>
                </a:cubicBezTo>
                <a:cubicBezTo>
                  <a:pt x="12861" y="13806"/>
                  <a:pt x="11937" y="14988"/>
                  <a:pt x="10799" y="14988"/>
                </a:cubicBezTo>
                <a:cubicBezTo>
                  <a:pt x="9661" y="14988"/>
                  <a:pt x="8739" y="13806"/>
                  <a:pt x="8739" y="12350"/>
                </a:cubicBezTo>
                <a:cubicBezTo>
                  <a:pt x="8739" y="10893"/>
                  <a:pt x="9661" y="9711"/>
                  <a:pt x="10799" y="9711"/>
                </a:cubicBezTo>
                <a:close/>
                <a:moveTo>
                  <a:pt x="10314" y="10706"/>
                </a:moveTo>
                <a:lnTo>
                  <a:pt x="10314" y="11729"/>
                </a:lnTo>
                <a:lnTo>
                  <a:pt x="9515" y="11729"/>
                </a:lnTo>
                <a:lnTo>
                  <a:pt x="9515" y="12970"/>
                </a:lnTo>
                <a:lnTo>
                  <a:pt x="10314" y="12970"/>
                </a:lnTo>
                <a:lnTo>
                  <a:pt x="10314" y="13993"/>
                </a:lnTo>
                <a:lnTo>
                  <a:pt x="11284" y="13993"/>
                </a:lnTo>
                <a:lnTo>
                  <a:pt x="11284" y="12970"/>
                </a:lnTo>
                <a:lnTo>
                  <a:pt x="12083" y="12970"/>
                </a:lnTo>
                <a:lnTo>
                  <a:pt x="12083" y="11729"/>
                </a:lnTo>
                <a:lnTo>
                  <a:pt x="11284" y="11729"/>
                </a:lnTo>
                <a:lnTo>
                  <a:pt x="11284" y="10706"/>
                </a:lnTo>
                <a:lnTo>
                  <a:pt x="10314" y="10706"/>
                </a:lnTo>
                <a:close/>
                <a:moveTo>
                  <a:pt x="1698" y="13442"/>
                </a:moveTo>
                <a:lnTo>
                  <a:pt x="3341" y="13442"/>
                </a:lnTo>
                <a:lnTo>
                  <a:pt x="3341" y="15257"/>
                </a:lnTo>
                <a:lnTo>
                  <a:pt x="1698" y="15257"/>
                </a:lnTo>
                <a:lnTo>
                  <a:pt x="1698" y="13442"/>
                </a:lnTo>
                <a:close/>
                <a:moveTo>
                  <a:pt x="4997" y="13442"/>
                </a:moveTo>
                <a:lnTo>
                  <a:pt x="6641" y="13442"/>
                </a:lnTo>
                <a:lnTo>
                  <a:pt x="6641" y="15257"/>
                </a:lnTo>
                <a:lnTo>
                  <a:pt x="4997" y="15257"/>
                </a:lnTo>
                <a:lnTo>
                  <a:pt x="4997" y="13442"/>
                </a:lnTo>
                <a:close/>
                <a:moveTo>
                  <a:pt x="14895" y="13442"/>
                </a:moveTo>
                <a:lnTo>
                  <a:pt x="16538" y="13442"/>
                </a:lnTo>
                <a:lnTo>
                  <a:pt x="16538" y="15257"/>
                </a:lnTo>
                <a:lnTo>
                  <a:pt x="14895" y="15257"/>
                </a:lnTo>
                <a:lnTo>
                  <a:pt x="14895" y="13442"/>
                </a:lnTo>
                <a:close/>
                <a:moveTo>
                  <a:pt x="18195" y="13442"/>
                </a:moveTo>
                <a:lnTo>
                  <a:pt x="19838" y="13442"/>
                </a:lnTo>
                <a:lnTo>
                  <a:pt x="19838" y="15257"/>
                </a:lnTo>
                <a:lnTo>
                  <a:pt x="18195" y="15257"/>
                </a:lnTo>
                <a:lnTo>
                  <a:pt x="18195" y="13442"/>
                </a:lnTo>
                <a:close/>
                <a:moveTo>
                  <a:pt x="1698" y="17275"/>
                </a:moveTo>
                <a:lnTo>
                  <a:pt x="3341" y="17275"/>
                </a:lnTo>
                <a:lnTo>
                  <a:pt x="3341" y="19091"/>
                </a:lnTo>
                <a:lnTo>
                  <a:pt x="1698" y="19091"/>
                </a:lnTo>
                <a:lnTo>
                  <a:pt x="1698" y="17275"/>
                </a:lnTo>
                <a:close/>
                <a:moveTo>
                  <a:pt x="4997" y="17275"/>
                </a:moveTo>
                <a:lnTo>
                  <a:pt x="6641" y="17275"/>
                </a:lnTo>
                <a:lnTo>
                  <a:pt x="6641" y="19091"/>
                </a:lnTo>
                <a:lnTo>
                  <a:pt x="4997" y="19091"/>
                </a:lnTo>
                <a:lnTo>
                  <a:pt x="4997" y="17275"/>
                </a:lnTo>
                <a:close/>
                <a:moveTo>
                  <a:pt x="14895" y="17275"/>
                </a:moveTo>
                <a:lnTo>
                  <a:pt x="16538" y="17275"/>
                </a:lnTo>
                <a:lnTo>
                  <a:pt x="16538" y="19091"/>
                </a:lnTo>
                <a:lnTo>
                  <a:pt x="14895" y="19091"/>
                </a:lnTo>
                <a:lnTo>
                  <a:pt x="14895" y="17275"/>
                </a:lnTo>
                <a:close/>
                <a:moveTo>
                  <a:pt x="18195" y="17275"/>
                </a:moveTo>
                <a:lnTo>
                  <a:pt x="19838" y="17275"/>
                </a:lnTo>
                <a:lnTo>
                  <a:pt x="19838" y="19091"/>
                </a:lnTo>
                <a:lnTo>
                  <a:pt x="18195" y="19091"/>
                </a:lnTo>
                <a:lnTo>
                  <a:pt x="18195" y="17275"/>
                </a:lnTo>
                <a:close/>
              </a:path>
            </a:pathLst>
          </a:custGeom>
          <a:solidFill>
            <a:srgbClr val="5E5E5E"/>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endParaRPr/>
          </a:p>
        </p:txBody>
      </p:sp>
      <p:sp>
        <p:nvSpPr>
          <p:cNvPr id="177" name="Homme"/>
          <p:cNvSpPr/>
          <p:nvPr/>
        </p:nvSpPr>
        <p:spPr>
          <a:xfrm>
            <a:off x="9414799" y="9612279"/>
            <a:ext cx="1090083" cy="2814222"/>
          </a:xfrm>
          <a:custGeom>
            <a:avLst/>
            <a:gdLst/>
            <a:ahLst/>
            <a:cxnLst>
              <a:cxn ang="0">
                <a:pos x="wd2" y="hd2"/>
              </a:cxn>
              <a:cxn ang="5400000">
                <a:pos x="wd2" y="hd2"/>
              </a:cxn>
              <a:cxn ang="10800000">
                <a:pos x="wd2" y="hd2"/>
              </a:cxn>
              <a:cxn ang="16200000">
                <a:pos x="wd2" y="hd2"/>
              </a:cxn>
            </a:cxnLst>
            <a:rect l="0" t="0" r="r" b="b"/>
            <a:pathLst>
              <a:path w="21470" h="21502" extrusionOk="0">
                <a:moveTo>
                  <a:pt x="10246" y="10"/>
                </a:moveTo>
                <a:cubicBezTo>
                  <a:pt x="9651" y="39"/>
                  <a:pt x="9052" y="142"/>
                  <a:pt x="8490" y="331"/>
                </a:cubicBezTo>
                <a:cubicBezTo>
                  <a:pt x="7409" y="697"/>
                  <a:pt x="7827" y="1471"/>
                  <a:pt x="7827" y="1471"/>
                </a:cubicBezTo>
                <a:cubicBezTo>
                  <a:pt x="7827" y="1471"/>
                  <a:pt x="7467" y="1472"/>
                  <a:pt x="7689" y="1837"/>
                </a:cubicBezTo>
                <a:cubicBezTo>
                  <a:pt x="7827" y="2069"/>
                  <a:pt x="7730" y="2122"/>
                  <a:pt x="8174" y="2197"/>
                </a:cubicBezTo>
                <a:cubicBezTo>
                  <a:pt x="8285" y="2477"/>
                  <a:pt x="8629" y="2493"/>
                  <a:pt x="8629" y="2983"/>
                </a:cubicBezTo>
                <a:cubicBezTo>
                  <a:pt x="8629" y="2988"/>
                  <a:pt x="8355" y="2978"/>
                  <a:pt x="8161" y="3134"/>
                </a:cubicBezTo>
                <a:cubicBezTo>
                  <a:pt x="8106" y="3177"/>
                  <a:pt x="8049" y="3322"/>
                  <a:pt x="7827" y="3359"/>
                </a:cubicBezTo>
                <a:cubicBezTo>
                  <a:pt x="6842" y="3542"/>
                  <a:pt x="4636" y="3731"/>
                  <a:pt x="4095" y="3941"/>
                </a:cubicBezTo>
                <a:cubicBezTo>
                  <a:pt x="3332" y="4237"/>
                  <a:pt x="185" y="6557"/>
                  <a:pt x="185" y="6783"/>
                </a:cubicBezTo>
                <a:cubicBezTo>
                  <a:pt x="185" y="7133"/>
                  <a:pt x="112" y="7369"/>
                  <a:pt x="306" y="7546"/>
                </a:cubicBezTo>
                <a:cubicBezTo>
                  <a:pt x="1138" y="8300"/>
                  <a:pt x="2140" y="9548"/>
                  <a:pt x="3388" y="10139"/>
                </a:cubicBezTo>
                <a:cubicBezTo>
                  <a:pt x="3555" y="10220"/>
                  <a:pt x="3874" y="10313"/>
                  <a:pt x="4290" y="10366"/>
                </a:cubicBezTo>
                <a:cubicBezTo>
                  <a:pt x="4706" y="10420"/>
                  <a:pt x="5414" y="10539"/>
                  <a:pt x="5400" y="10636"/>
                </a:cubicBezTo>
                <a:cubicBezTo>
                  <a:pt x="5261" y="11507"/>
                  <a:pt x="4984" y="13595"/>
                  <a:pt x="4775" y="14591"/>
                </a:cubicBezTo>
                <a:cubicBezTo>
                  <a:pt x="4637" y="15242"/>
                  <a:pt x="4526" y="15984"/>
                  <a:pt x="4429" y="16447"/>
                </a:cubicBezTo>
                <a:cubicBezTo>
                  <a:pt x="4262" y="17244"/>
                  <a:pt x="4221" y="18180"/>
                  <a:pt x="3666" y="19165"/>
                </a:cubicBezTo>
                <a:cubicBezTo>
                  <a:pt x="3416" y="19617"/>
                  <a:pt x="2972" y="20214"/>
                  <a:pt x="3250" y="20214"/>
                </a:cubicBezTo>
                <a:cubicBezTo>
                  <a:pt x="2833" y="20612"/>
                  <a:pt x="1236" y="20827"/>
                  <a:pt x="432" y="20913"/>
                </a:cubicBezTo>
                <a:cubicBezTo>
                  <a:pt x="154" y="20940"/>
                  <a:pt x="-25" y="21043"/>
                  <a:pt x="3" y="21156"/>
                </a:cubicBezTo>
                <a:lnTo>
                  <a:pt x="29" y="21225"/>
                </a:lnTo>
                <a:cubicBezTo>
                  <a:pt x="43" y="21311"/>
                  <a:pt x="324" y="21344"/>
                  <a:pt x="393" y="21344"/>
                </a:cubicBezTo>
                <a:cubicBezTo>
                  <a:pt x="837" y="21376"/>
                  <a:pt x="2207" y="21461"/>
                  <a:pt x="3206" y="21305"/>
                </a:cubicBezTo>
                <a:cubicBezTo>
                  <a:pt x="4371" y="21128"/>
                  <a:pt x="5857" y="21247"/>
                  <a:pt x="7008" y="21188"/>
                </a:cubicBezTo>
                <a:cubicBezTo>
                  <a:pt x="7355" y="21171"/>
                  <a:pt x="7398" y="20692"/>
                  <a:pt x="7259" y="20471"/>
                </a:cubicBezTo>
                <a:cubicBezTo>
                  <a:pt x="7218" y="20407"/>
                  <a:pt x="7134" y="20375"/>
                  <a:pt x="7134" y="20375"/>
                </a:cubicBezTo>
                <a:lnTo>
                  <a:pt x="7190" y="20412"/>
                </a:lnTo>
                <a:cubicBezTo>
                  <a:pt x="7773" y="20434"/>
                  <a:pt x="8367" y="17905"/>
                  <a:pt x="8742" y="15860"/>
                </a:cubicBezTo>
                <a:cubicBezTo>
                  <a:pt x="8908" y="14999"/>
                  <a:pt x="10033" y="13116"/>
                  <a:pt x="10394" y="12497"/>
                </a:cubicBezTo>
                <a:cubicBezTo>
                  <a:pt x="10421" y="12443"/>
                  <a:pt x="10630" y="12443"/>
                  <a:pt x="10658" y="12497"/>
                </a:cubicBezTo>
                <a:cubicBezTo>
                  <a:pt x="10880" y="12987"/>
                  <a:pt x="11168" y="14031"/>
                  <a:pt x="11473" y="14757"/>
                </a:cubicBezTo>
                <a:cubicBezTo>
                  <a:pt x="11542" y="14924"/>
                  <a:pt x="11753" y="15564"/>
                  <a:pt x="11781" y="15968"/>
                </a:cubicBezTo>
                <a:cubicBezTo>
                  <a:pt x="11892" y="17206"/>
                  <a:pt x="11572" y="19842"/>
                  <a:pt x="12002" y="20175"/>
                </a:cubicBezTo>
                <a:cubicBezTo>
                  <a:pt x="12002" y="20175"/>
                  <a:pt x="11906" y="20682"/>
                  <a:pt x="11490" y="21053"/>
                </a:cubicBezTo>
                <a:cubicBezTo>
                  <a:pt x="10908" y="21575"/>
                  <a:pt x="13763" y="21580"/>
                  <a:pt x="14568" y="21381"/>
                </a:cubicBezTo>
                <a:cubicBezTo>
                  <a:pt x="15608" y="21128"/>
                  <a:pt x="14986" y="20682"/>
                  <a:pt x="15028" y="20488"/>
                </a:cubicBezTo>
                <a:cubicBezTo>
                  <a:pt x="15125" y="20316"/>
                  <a:pt x="15333" y="20316"/>
                  <a:pt x="15444" y="19950"/>
                </a:cubicBezTo>
                <a:cubicBezTo>
                  <a:pt x="15763" y="18841"/>
                  <a:pt x="15485" y="17442"/>
                  <a:pt x="15513" y="16318"/>
                </a:cubicBezTo>
                <a:cubicBezTo>
                  <a:pt x="15527" y="15946"/>
                  <a:pt x="15886" y="15230"/>
                  <a:pt x="15886" y="14229"/>
                </a:cubicBezTo>
                <a:cubicBezTo>
                  <a:pt x="15886" y="13223"/>
                  <a:pt x="15888" y="12330"/>
                  <a:pt x="15721" y="11431"/>
                </a:cubicBezTo>
                <a:cubicBezTo>
                  <a:pt x="15610" y="10839"/>
                  <a:pt x="16110" y="10802"/>
                  <a:pt x="15652" y="10044"/>
                </a:cubicBezTo>
                <a:cubicBezTo>
                  <a:pt x="17247" y="10108"/>
                  <a:pt x="17453" y="10054"/>
                  <a:pt x="17967" y="9801"/>
                </a:cubicBezTo>
                <a:cubicBezTo>
                  <a:pt x="19312" y="9123"/>
                  <a:pt x="20798" y="7585"/>
                  <a:pt x="21062" y="7321"/>
                </a:cubicBezTo>
                <a:cubicBezTo>
                  <a:pt x="21575" y="7278"/>
                  <a:pt x="21546" y="6846"/>
                  <a:pt x="21296" y="6534"/>
                </a:cubicBezTo>
                <a:cubicBezTo>
                  <a:pt x="21226" y="6453"/>
                  <a:pt x="20909" y="6465"/>
                  <a:pt x="20854" y="6384"/>
                </a:cubicBezTo>
                <a:cubicBezTo>
                  <a:pt x="20424" y="5755"/>
                  <a:pt x="17691" y="4302"/>
                  <a:pt x="17247" y="3990"/>
                </a:cubicBezTo>
                <a:cubicBezTo>
                  <a:pt x="16859" y="3715"/>
                  <a:pt x="14264" y="3516"/>
                  <a:pt x="13376" y="3381"/>
                </a:cubicBezTo>
                <a:cubicBezTo>
                  <a:pt x="13237" y="3360"/>
                  <a:pt x="13085" y="3300"/>
                  <a:pt x="13029" y="3247"/>
                </a:cubicBezTo>
                <a:cubicBezTo>
                  <a:pt x="13001" y="3225"/>
                  <a:pt x="12988" y="3204"/>
                  <a:pt x="12960" y="3183"/>
                </a:cubicBezTo>
                <a:cubicBezTo>
                  <a:pt x="12724" y="2984"/>
                  <a:pt x="12392" y="2989"/>
                  <a:pt x="12392" y="2989"/>
                </a:cubicBezTo>
                <a:cubicBezTo>
                  <a:pt x="12350" y="2839"/>
                  <a:pt x="12319" y="2714"/>
                  <a:pt x="12444" y="2628"/>
                </a:cubicBezTo>
                <a:cubicBezTo>
                  <a:pt x="12610" y="2504"/>
                  <a:pt x="12750" y="2364"/>
                  <a:pt x="12847" y="2219"/>
                </a:cubicBezTo>
                <a:cubicBezTo>
                  <a:pt x="13041" y="2203"/>
                  <a:pt x="13196" y="2213"/>
                  <a:pt x="13376" y="1933"/>
                </a:cubicBezTo>
                <a:cubicBezTo>
                  <a:pt x="13445" y="1810"/>
                  <a:pt x="13748" y="1482"/>
                  <a:pt x="13276" y="1471"/>
                </a:cubicBezTo>
                <a:cubicBezTo>
                  <a:pt x="13373" y="1245"/>
                  <a:pt x="13679" y="444"/>
                  <a:pt x="12500" y="272"/>
                </a:cubicBezTo>
                <a:cubicBezTo>
                  <a:pt x="12154" y="223"/>
                  <a:pt x="12141" y="153"/>
                  <a:pt x="11989" y="126"/>
                </a:cubicBezTo>
                <a:cubicBezTo>
                  <a:pt x="11434" y="23"/>
                  <a:pt x="10841" y="-20"/>
                  <a:pt x="10246" y="10"/>
                </a:cubicBezTo>
                <a:close/>
                <a:moveTo>
                  <a:pt x="16042" y="6038"/>
                </a:moveTo>
                <a:cubicBezTo>
                  <a:pt x="16175" y="6060"/>
                  <a:pt x="16316" y="6123"/>
                  <a:pt x="16371" y="6147"/>
                </a:cubicBezTo>
                <a:cubicBezTo>
                  <a:pt x="17342" y="6567"/>
                  <a:pt x="18104" y="6825"/>
                  <a:pt x="18201" y="6955"/>
                </a:cubicBezTo>
                <a:cubicBezTo>
                  <a:pt x="18270" y="7186"/>
                  <a:pt x="18326" y="7449"/>
                  <a:pt x="18326" y="7449"/>
                </a:cubicBezTo>
                <a:cubicBezTo>
                  <a:pt x="18326" y="7449"/>
                  <a:pt x="17454" y="9005"/>
                  <a:pt x="17052" y="9124"/>
                </a:cubicBezTo>
                <a:cubicBezTo>
                  <a:pt x="16802" y="9205"/>
                  <a:pt x="15790" y="8946"/>
                  <a:pt x="15236" y="8972"/>
                </a:cubicBezTo>
                <a:cubicBezTo>
                  <a:pt x="15236" y="8703"/>
                  <a:pt x="15249" y="8450"/>
                  <a:pt x="15305" y="7950"/>
                </a:cubicBezTo>
                <a:cubicBezTo>
                  <a:pt x="15374" y="7347"/>
                  <a:pt x="15692" y="6443"/>
                  <a:pt x="15747" y="6174"/>
                </a:cubicBezTo>
                <a:cubicBezTo>
                  <a:pt x="15782" y="6034"/>
                  <a:pt x="15908" y="6016"/>
                  <a:pt x="16042" y="6038"/>
                </a:cubicBezTo>
                <a:close/>
                <a:moveTo>
                  <a:pt x="5001" y="6053"/>
                </a:moveTo>
                <a:cubicBezTo>
                  <a:pt x="5137" y="6043"/>
                  <a:pt x="5286" y="6074"/>
                  <a:pt x="5317" y="6131"/>
                </a:cubicBezTo>
                <a:cubicBezTo>
                  <a:pt x="5456" y="6389"/>
                  <a:pt x="5454" y="6740"/>
                  <a:pt x="5551" y="7133"/>
                </a:cubicBezTo>
                <a:cubicBezTo>
                  <a:pt x="5704" y="7752"/>
                  <a:pt x="5968" y="8369"/>
                  <a:pt x="5898" y="8735"/>
                </a:cubicBezTo>
                <a:cubicBezTo>
                  <a:pt x="5870" y="8918"/>
                  <a:pt x="5912" y="9091"/>
                  <a:pt x="5898" y="9107"/>
                </a:cubicBezTo>
                <a:cubicBezTo>
                  <a:pt x="5898" y="9107"/>
                  <a:pt x="5413" y="9295"/>
                  <a:pt x="5205" y="9322"/>
                </a:cubicBezTo>
                <a:cubicBezTo>
                  <a:pt x="4899" y="9355"/>
                  <a:pt x="4593" y="9462"/>
                  <a:pt x="4537" y="9430"/>
                </a:cubicBezTo>
                <a:cubicBezTo>
                  <a:pt x="4149" y="9150"/>
                  <a:pt x="3152" y="7622"/>
                  <a:pt x="3042" y="7385"/>
                </a:cubicBezTo>
                <a:cubicBezTo>
                  <a:pt x="3097" y="7251"/>
                  <a:pt x="3139" y="7062"/>
                  <a:pt x="3167" y="6965"/>
                </a:cubicBezTo>
                <a:cubicBezTo>
                  <a:pt x="3181" y="6922"/>
                  <a:pt x="3206" y="6884"/>
                  <a:pt x="3276" y="6852"/>
                </a:cubicBezTo>
                <a:cubicBezTo>
                  <a:pt x="3539" y="6701"/>
                  <a:pt x="4330" y="6260"/>
                  <a:pt x="4871" y="6077"/>
                </a:cubicBezTo>
                <a:cubicBezTo>
                  <a:pt x="4909" y="6063"/>
                  <a:pt x="4955" y="6057"/>
                  <a:pt x="5001" y="6053"/>
                </a:cubicBezTo>
                <a:close/>
              </a:path>
            </a:pathLst>
          </a:custGeom>
          <a:solidFill>
            <a:srgbClr val="5E5E5E"/>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endParaRPr/>
          </a:p>
        </p:txBody>
      </p:sp>
      <p:sp>
        <p:nvSpPr>
          <p:cNvPr id="178" name="Homme"/>
          <p:cNvSpPr/>
          <p:nvPr/>
        </p:nvSpPr>
        <p:spPr>
          <a:xfrm>
            <a:off x="10110083" y="9612279"/>
            <a:ext cx="1090083" cy="2814222"/>
          </a:xfrm>
          <a:custGeom>
            <a:avLst/>
            <a:gdLst/>
            <a:ahLst/>
            <a:cxnLst>
              <a:cxn ang="0">
                <a:pos x="wd2" y="hd2"/>
              </a:cxn>
              <a:cxn ang="5400000">
                <a:pos x="wd2" y="hd2"/>
              </a:cxn>
              <a:cxn ang="10800000">
                <a:pos x="wd2" y="hd2"/>
              </a:cxn>
              <a:cxn ang="16200000">
                <a:pos x="wd2" y="hd2"/>
              </a:cxn>
            </a:cxnLst>
            <a:rect l="0" t="0" r="r" b="b"/>
            <a:pathLst>
              <a:path w="21470" h="21502" extrusionOk="0">
                <a:moveTo>
                  <a:pt x="10246" y="10"/>
                </a:moveTo>
                <a:cubicBezTo>
                  <a:pt x="9651" y="39"/>
                  <a:pt x="9052" y="142"/>
                  <a:pt x="8490" y="331"/>
                </a:cubicBezTo>
                <a:cubicBezTo>
                  <a:pt x="7409" y="697"/>
                  <a:pt x="7827" y="1471"/>
                  <a:pt x="7827" y="1471"/>
                </a:cubicBezTo>
                <a:cubicBezTo>
                  <a:pt x="7827" y="1471"/>
                  <a:pt x="7467" y="1472"/>
                  <a:pt x="7689" y="1837"/>
                </a:cubicBezTo>
                <a:cubicBezTo>
                  <a:pt x="7827" y="2069"/>
                  <a:pt x="7730" y="2122"/>
                  <a:pt x="8174" y="2197"/>
                </a:cubicBezTo>
                <a:cubicBezTo>
                  <a:pt x="8285" y="2477"/>
                  <a:pt x="8629" y="2493"/>
                  <a:pt x="8629" y="2983"/>
                </a:cubicBezTo>
                <a:cubicBezTo>
                  <a:pt x="8629" y="2988"/>
                  <a:pt x="8355" y="2978"/>
                  <a:pt x="8161" y="3134"/>
                </a:cubicBezTo>
                <a:cubicBezTo>
                  <a:pt x="8106" y="3177"/>
                  <a:pt x="8049" y="3322"/>
                  <a:pt x="7827" y="3359"/>
                </a:cubicBezTo>
                <a:cubicBezTo>
                  <a:pt x="6842" y="3542"/>
                  <a:pt x="4636" y="3731"/>
                  <a:pt x="4095" y="3941"/>
                </a:cubicBezTo>
                <a:cubicBezTo>
                  <a:pt x="3332" y="4237"/>
                  <a:pt x="185" y="6557"/>
                  <a:pt x="185" y="6783"/>
                </a:cubicBezTo>
                <a:cubicBezTo>
                  <a:pt x="185" y="7133"/>
                  <a:pt x="112" y="7369"/>
                  <a:pt x="306" y="7546"/>
                </a:cubicBezTo>
                <a:cubicBezTo>
                  <a:pt x="1138" y="8300"/>
                  <a:pt x="2140" y="9548"/>
                  <a:pt x="3388" y="10139"/>
                </a:cubicBezTo>
                <a:cubicBezTo>
                  <a:pt x="3555" y="10220"/>
                  <a:pt x="3874" y="10313"/>
                  <a:pt x="4290" y="10366"/>
                </a:cubicBezTo>
                <a:cubicBezTo>
                  <a:pt x="4706" y="10420"/>
                  <a:pt x="5414" y="10539"/>
                  <a:pt x="5400" y="10636"/>
                </a:cubicBezTo>
                <a:cubicBezTo>
                  <a:pt x="5261" y="11507"/>
                  <a:pt x="4984" y="13595"/>
                  <a:pt x="4775" y="14591"/>
                </a:cubicBezTo>
                <a:cubicBezTo>
                  <a:pt x="4637" y="15242"/>
                  <a:pt x="4526" y="15984"/>
                  <a:pt x="4429" y="16447"/>
                </a:cubicBezTo>
                <a:cubicBezTo>
                  <a:pt x="4262" y="17244"/>
                  <a:pt x="4221" y="18180"/>
                  <a:pt x="3666" y="19165"/>
                </a:cubicBezTo>
                <a:cubicBezTo>
                  <a:pt x="3416" y="19617"/>
                  <a:pt x="2972" y="20214"/>
                  <a:pt x="3250" y="20214"/>
                </a:cubicBezTo>
                <a:cubicBezTo>
                  <a:pt x="2833" y="20612"/>
                  <a:pt x="1236" y="20827"/>
                  <a:pt x="432" y="20913"/>
                </a:cubicBezTo>
                <a:cubicBezTo>
                  <a:pt x="154" y="20940"/>
                  <a:pt x="-25" y="21043"/>
                  <a:pt x="3" y="21156"/>
                </a:cubicBezTo>
                <a:lnTo>
                  <a:pt x="29" y="21225"/>
                </a:lnTo>
                <a:cubicBezTo>
                  <a:pt x="43" y="21311"/>
                  <a:pt x="324" y="21344"/>
                  <a:pt x="393" y="21344"/>
                </a:cubicBezTo>
                <a:cubicBezTo>
                  <a:pt x="837" y="21376"/>
                  <a:pt x="2207" y="21461"/>
                  <a:pt x="3206" y="21305"/>
                </a:cubicBezTo>
                <a:cubicBezTo>
                  <a:pt x="4371" y="21128"/>
                  <a:pt x="5857" y="21247"/>
                  <a:pt x="7008" y="21188"/>
                </a:cubicBezTo>
                <a:cubicBezTo>
                  <a:pt x="7355" y="21171"/>
                  <a:pt x="7398" y="20692"/>
                  <a:pt x="7259" y="20471"/>
                </a:cubicBezTo>
                <a:cubicBezTo>
                  <a:pt x="7218" y="20407"/>
                  <a:pt x="7134" y="20375"/>
                  <a:pt x="7134" y="20375"/>
                </a:cubicBezTo>
                <a:lnTo>
                  <a:pt x="7190" y="20412"/>
                </a:lnTo>
                <a:cubicBezTo>
                  <a:pt x="7773" y="20434"/>
                  <a:pt x="8367" y="17905"/>
                  <a:pt x="8742" y="15860"/>
                </a:cubicBezTo>
                <a:cubicBezTo>
                  <a:pt x="8908" y="14999"/>
                  <a:pt x="10033" y="13116"/>
                  <a:pt x="10394" y="12497"/>
                </a:cubicBezTo>
                <a:cubicBezTo>
                  <a:pt x="10421" y="12443"/>
                  <a:pt x="10630" y="12443"/>
                  <a:pt x="10658" y="12497"/>
                </a:cubicBezTo>
                <a:cubicBezTo>
                  <a:pt x="10880" y="12987"/>
                  <a:pt x="11168" y="14031"/>
                  <a:pt x="11473" y="14757"/>
                </a:cubicBezTo>
                <a:cubicBezTo>
                  <a:pt x="11542" y="14924"/>
                  <a:pt x="11753" y="15564"/>
                  <a:pt x="11781" y="15968"/>
                </a:cubicBezTo>
                <a:cubicBezTo>
                  <a:pt x="11892" y="17206"/>
                  <a:pt x="11572" y="19842"/>
                  <a:pt x="12002" y="20175"/>
                </a:cubicBezTo>
                <a:cubicBezTo>
                  <a:pt x="12002" y="20175"/>
                  <a:pt x="11906" y="20682"/>
                  <a:pt x="11490" y="21053"/>
                </a:cubicBezTo>
                <a:cubicBezTo>
                  <a:pt x="10908" y="21575"/>
                  <a:pt x="13763" y="21580"/>
                  <a:pt x="14568" y="21381"/>
                </a:cubicBezTo>
                <a:cubicBezTo>
                  <a:pt x="15608" y="21128"/>
                  <a:pt x="14986" y="20682"/>
                  <a:pt x="15028" y="20488"/>
                </a:cubicBezTo>
                <a:cubicBezTo>
                  <a:pt x="15125" y="20316"/>
                  <a:pt x="15333" y="20316"/>
                  <a:pt x="15444" y="19950"/>
                </a:cubicBezTo>
                <a:cubicBezTo>
                  <a:pt x="15763" y="18841"/>
                  <a:pt x="15485" y="17442"/>
                  <a:pt x="15513" y="16318"/>
                </a:cubicBezTo>
                <a:cubicBezTo>
                  <a:pt x="15527" y="15946"/>
                  <a:pt x="15886" y="15230"/>
                  <a:pt x="15886" y="14229"/>
                </a:cubicBezTo>
                <a:cubicBezTo>
                  <a:pt x="15886" y="13223"/>
                  <a:pt x="15888" y="12330"/>
                  <a:pt x="15721" y="11431"/>
                </a:cubicBezTo>
                <a:cubicBezTo>
                  <a:pt x="15610" y="10839"/>
                  <a:pt x="16110" y="10802"/>
                  <a:pt x="15652" y="10044"/>
                </a:cubicBezTo>
                <a:cubicBezTo>
                  <a:pt x="17247" y="10108"/>
                  <a:pt x="17453" y="10054"/>
                  <a:pt x="17967" y="9801"/>
                </a:cubicBezTo>
                <a:cubicBezTo>
                  <a:pt x="19312" y="9123"/>
                  <a:pt x="20798" y="7585"/>
                  <a:pt x="21062" y="7321"/>
                </a:cubicBezTo>
                <a:cubicBezTo>
                  <a:pt x="21575" y="7278"/>
                  <a:pt x="21546" y="6846"/>
                  <a:pt x="21296" y="6534"/>
                </a:cubicBezTo>
                <a:cubicBezTo>
                  <a:pt x="21226" y="6453"/>
                  <a:pt x="20909" y="6465"/>
                  <a:pt x="20854" y="6384"/>
                </a:cubicBezTo>
                <a:cubicBezTo>
                  <a:pt x="20424" y="5755"/>
                  <a:pt x="17691" y="4302"/>
                  <a:pt x="17247" y="3990"/>
                </a:cubicBezTo>
                <a:cubicBezTo>
                  <a:pt x="16859" y="3715"/>
                  <a:pt x="14264" y="3516"/>
                  <a:pt x="13376" y="3381"/>
                </a:cubicBezTo>
                <a:cubicBezTo>
                  <a:pt x="13237" y="3360"/>
                  <a:pt x="13085" y="3300"/>
                  <a:pt x="13029" y="3247"/>
                </a:cubicBezTo>
                <a:cubicBezTo>
                  <a:pt x="13001" y="3225"/>
                  <a:pt x="12988" y="3204"/>
                  <a:pt x="12960" y="3183"/>
                </a:cubicBezTo>
                <a:cubicBezTo>
                  <a:pt x="12724" y="2984"/>
                  <a:pt x="12392" y="2989"/>
                  <a:pt x="12392" y="2989"/>
                </a:cubicBezTo>
                <a:cubicBezTo>
                  <a:pt x="12350" y="2839"/>
                  <a:pt x="12319" y="2714"/>
                  <a:pt x="12444" y="2628"/>
                </a:cubicBezTo>
                <a:cubicBezTo>
                  <a:pt x="12610" y="2504"/>
                  <a:pt x="12750" y="2364"/>
                  <a:pt x="12847" y="2219"/>
                </a:cubicBezTo>
                <a:cubicBezTo>
                  <a:pt x="13041" y="2203"/>
                  <a:pt x="13196" y="2213"/>
                  <a:pt x="13376" y="1933"/>
                </a:cubicBezTo>
                <a:cubicBezTo>
                  <a:pt x="13445" y="1810"/>
                  <a:pt x="13748" y="1482"/>
                  <a:pt x="13276" y="1471"/>
                </a:cubicBezTo>
                <a:cubicBezTo>
                  <a:pt x="13373" y="1245"/>
                  <a:pt x="13679" y="444"/>
                  <a:pt x="12500" y="272"/>
                </a:cubicBezTo>
                <a:cubicBezTo>
                  <a:pt x="12154" y="223"/>
                  <a:pt x="12141" y="153"/>
                  <a:pt x="11989" y="126"/>
                </a:cubicBezTo>
                <a:cubicBezTo>
                  <a:pt x="11434" y="23"/>
                  <a:pt x="10841" y="-20"/>
                  <a:pt x="10246" y="10"/>
                </a:cubicBezTo>
                <a:close/>
                <a:moveTo>
                  <a:pt x="16042" y="6038"/>
                </a:moveTo>
                <a:cubicBezTo>
                  <a:pt x="16175" y="6060"/>
                  <a:pt x="16316" y="6123"/>
                  <a:pt x="16371" y="6147"/>
                </a:cubicBezTo>
                <a:cubicBezTo>
                  <a:pt x="17342" y="6567"/>
                  <a:pt x="18104" y="6825"/>
                  <a:pt x="18201" y="6955"/>
                </a:cubicBezTo>
                <a:cubicBezTo>
                  <a:pt x="18270" y="7186"/>
                  <a:pt x="18326" y="7449"/>
                  <a:pt x="18326" y="7449"/>
                </a:cubicBezTo>
                <a:cubicBezTo>
                  <a:pt x="18326" y="7449"/>
                  <a:pt x="17454" y="9005"/>
                  <a:pt x="17052" y="9124"/>
                </a:cubicBezTo>
                <a:cubicBezTo>
                  <a:pt x="16802" y="9205"/>
                  <a:pt x="15790" y="8946"/>
                  <a:pt x="15236" y="8972"/>
                </a:cubicBezTo>
                <a:cubicBezTo>
                  <a:pt x="15236" y="8703"/>
                  <a:pt x="15249" y="8450"/>
                  <a:pt x="15305" y="7950"/>
                </a:cubicBezTo>
                <a:cubicBezTo>
                  <a:pt x="15374" y="7347"/>
                  <a:pt x="15692" y="6443"/>
                  <a:pt x="15747" y="6174"/>
                </a:cubicBezTo>
                <a:cubicBezTo>
                  <a:pt x="15782" y="6034"/>
                  <a:pt x="15908" y="6016"/>
                  <a:pt x="16042" y="6038"/>
                </a:cubicBezTo>
                <a:close/>
                <a:moveTo>
                  <a:pt x="5001" y="6053"/>
                </a:moveTo>
                <a:cubicBezTo>
                  <a:pt x="5137" y="6043"/>
                  <a:pt x="5286" y="6074"/>
                  <a:pt x="5317" y="6131"/>
                </a:cubicBezTo>
                <a:cubicBezTo>
                  <a:pt x="5456" y="6389"/>
                  <a:pt x="5454" y="6740"/>
                  <a:pt x="5551" y="7133"/>
                </a:cubicBezTo>
                <a:cubicBezTo>
                  <a:pt x="5704" y="7752"/>
                  <a:pt x="5968" y="8369"/>
                  <a:pt x="5898" y="8735"/>
                </a:cubicBezTo>
                <a:cubicBezTo>
                  <a:pt x="5870" y="8918"/>
                  <a:pt x="5912" y="9091"/>
                  <a:pt x="5898" y="9107"/>
                </a:cubicBezTo>
                <a:cubicBezTo>
                  <a:pt x="5898" y="9107"/>
                  <a:pt x="5413" y="9295"/>
                  <a:pt x="5205" y="9322"/>
                </a:cubicBezTo>
                <a:cubicBezTo>
                  <a:pt x="4899" y="9355"/>
                  <a:pt x="4593" y="9462"/>
                  <a:pt x="4537" y="9430"/>
                </a:cubicBezTo>
                <a:cubicBezTo>
                  <a:pt x="4149" y="9150"/>
                  <a:pt x="3152" y="7622"/>
                  <a:pt x="3042" y="7385"/>
                </a:cubicBezTo>
                <a:cubicBezTo>
                  <a:pt x="3097" y="7251"/>
                  <a:pt x="3139" y="7062"/>
                  <a:pt x="3167" y="6965"/>
                </a:cubicBezTo>
                <a:cubicBezTo>
                  <a:pt x="3181" y="6922"/>
                  <a:pt x="3206" y="6884"/>
                  <a:pt x="3276" y="6852"/>
                </a:cubicBezTo>
                <a:cubicBezTo>
                  <a:pt x="3539" y="6701"/>
                  <a:pt x="4330" y="6260"/>
                  <a:pt x="4871" y="6077"/>
                </a:cubicBezTo>
                <a:cubicBezTo>
                  <a:pt x="4909" y="6063"/>
                  <a:pt x="4955" y="6057"/>
                  <a:pt x="5001" y="6053"/>
                </a:cubicBezTo>
                <a:close/>
              </a:path>
            </a:pathLst>
          </a:custGeom>
          <a:solidFill>
            <a:srgbClr val="5E5E5E"/>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endParaRPr/>
          </a:p>
        </p:txBody>
      </p:sp>
      <p:sp>
        <p:nvSpPr>
          <p:cNvPr id="179" name="Homme"/>
          <p:cNvSpPr/>
          <p:nvPr/>
        </p:nvSpPr>
        <p:spPr>
          <a:xfrm>
            <a:off x="8397801" y="9612279"/>
            <a:ext cx="1090083" cy="2814222"/>
          </a:xfrm>
          <a:custGeom>
            <a:avLst/>
            <a:gdLst/>
            <a:ahLst/>
            <a:cxnLst>
              <a:cxn ang="0">
                <a:pos x="wd2" y="hd2"/>
              </a:cxn>
              <a:cxn ang="5400000">
                <a:pos x="wd2" y="hd2"/>
              </a:cxn>
              <a:cxn ang="10800000">
                <a:pos x="wd2" y="hd2"/>
              </a:cxn>
              <a:cxn ang="16200000">
                <a:pos x="wd2" y="hd2"/>
              </a:cxn>
            </a:cxnLst>
            <a:rect l="0" t="0" r="r" b="b"/>
            <a:pathLst>
              <a:path w="21470" h="21502" extrusionOk="0">
                <a:moveTo>
                  <a:pt x="10246" y="10"/>
                </a:moveTo>
                <a:cubicBezTo>
                  <a:pt x="9651" y="39"/>
                  <a:pt x="9052" y="142"/>
                  <a:pt x="8490" y="331"/>
                </a:cubicBezTo>
                <a:cubicBezTo>
                  <a:pt x="7409" y="697"/>
                  <a:pt x="7827" y="1471"/>
                  <a:pt x="7827" y="1471"/>
                </a:cubicBezTo>
                <a:cubicBezTo>
                  <a:pt x="7827" y="1471"/>
                  <a:pt x="7467" y="1472"/>
                  <a:pt x="7689" y="1837"/>
                </a:cubicBezTo>
                <a:cubicBezTo>
                  <a:pt x="7827" y="2069"/>
                  <a:pt x="7730" y="2122"/>
                  <a:pt x="8174" y="2197"/>
                </a:cubicBezTo>
                <a:cubicBezTo>
                  <a:pt x="8285" y="2477"/>
                  <a:pt x="8629" y="2493"/>
                  <a:pt x="8629" y="2983"/>
                </a:cubicBezTo>
                <a:cubicBezTo>
                  <a:pt x="8629" y="2988"/>
                  <a:pt x="8355" y="2978"/>
                  <a:pt x="8161" y="3134"/>
                </a:cubicBezTo>
                <a:cubicBezTo>
                  <a:pt x="8106" y="3177"/>
                  <a:pt x="8049" y="3322"/>
                  <a:pt x="7827" y="3359"/>
                </a:cubicBezTo>
                <a:cubicBezTo>
                  <a:pt x="6842" y="3542"/>
                  <a:pt x="4636" y="3731"/>
                  <a:pt x="4095" y="3941"/>
                </a:cubicBezTo>
                <a:cubicBezTo>
                  <a:pt x="3332" y="4237"/>
                  <a:pt x="185" y="6557"/>
                  <a:pt x="185" y="6783"/>
                </a:cubicBezTo>
                <a:cubicBezTo>
                  <a:pt x="185" y="7133"/>
                  <a:pt x="112" y="7369"/>
                  <a:pt x="306" y="7546"/>
                </a:cubicBezTo>
                <a:cubicBezTo>
                  <a:pt x="1138" y="8300"/>
                  <a:pt x="2140" y="9548"/>
                  <a:pt x="3388" y="10139"/>
                </a:cubicBezTo>
                <a:cubicBezTo>
                  <a:pt x="3555" y="10220"/>
                  <a:pt x="3874" y="10313"/>
                  <a:pt x="4290" y="10366"/>
                </a:cubicBezTo>
                <a:cubicBezTo>
                  <a:pt x="4706" y="10420"/>
                  <a:pt x="5414" y="10539"/>
                  <a:pt x="5400" y="10636"/>
                </a:cubicBezTo>
                <a:cubicBezTo>
                  <a:pt x="5261" y="11507"/>
                  <a:pt x="4984" y="13595"/>
                  <a:pt x="4775" y="14591"/>
                </a:cubicBezTo>
                <a:cubicBezTo>
                  <a:pt x="4637" y="15242"/>
                  <a:pt x="4526" y="15984"/>
                  <a:pt x="4429" y="16447"/>
                </a:cubicBezTo>
                <a:cubicBezTo>
                  <a:pt x="4262" y="17244"/>
                  <a:pt x="4221" y="18180"/>
                  <a:pt x="3666" y="19165"/>
                </a:cubicBezTo>
                <a:cubicBezTo>
                  <a:pt x="3416" y="19617"/>
                  <a:pt x="2972" y="20214"/>
                  <a:pt x="3250" y="20214"/>
                </a:cubicBezTo>
                <a:cubicBezTo>
                  <a:pt x="2833" y="20612"/>
                  <a:pt x="1236" y="20827"/>
                  <a:pt x="432" y="20913"/>
                </a:cubicBezTo>
                <a:cubicBezTo>
                  <a:pt x="154" y="20940"/>
                  <a:pt x="-25" y="21043"/>
                  <a:pt x="3" y="21156"/>
                </a:cubicBezTo>
                <a:lnTo>
                  <a:pt x="29" y="21225"/>
                </a:lnTo>
                <a:cubicBezTo>
                  <a:pt x="43" y="21311"/>
                  <a:pt x="324" y="21344"/>
                  <a:pt x="393" y="21344"/>
                </a:cubicBezTo>
                <a:cubicBezTo>
                  <a:pt x="837" y="21376"/>
                  <a:pt x="2207" y="21461"/>
                  <a:pt x="3206" y="21305"/>
                </a:cubicBezTo>
                <a:cubicBezTo>
                  <a:pt x="4371" y="21128"/>
                  <a:pt x="5857" y="21247"/>
                  <a:pt x="7008" y="21188"/>
                </a:cubicBezTo>
                <a:cubicBezTo>
                  <a:pt x="7355" y="21171"/>
                  <a:pt x="7398" y="20692"/>
                  <a:pt x="7259" y="20471"/>
                </a:cubicBezTo>
                <a:cubicBezTo>
                  <a:pt x="7218" y="20407"/>
                  <a:pt x="7134" y="20375"/>
                  <a:pt x="7134" y="20375"/>
                </a:cubicBezTo>
                <a:lnTo>
                  <a:pt x="7190" y="20412"/>
                </a:lnTo>
                <a:cubicBezTo>
                  <a:pt x="7773" y="20434"/>
                  <a:pt x="8367" y="17905"/>
                  <a:pt x="8742" y="15860"/>
                </a:cubicBezTo>
                <a:cubicBezTo>
                  <a:pt x="8908" y="14999"/>
                  <a:pt x="10033" y="13116"/>
                  <a:pt x="10394" y="12497"/>
                </a:cubicBezTo>
                <a:cubicBezTo>
                  <a:pt x="10421" y="12443"/>
                  <a:pt x="10630" y="12443"/>
                  <a:pt x="10658" y="12497"/>
                </a:cubicBezTo>
                <a:cubicBezTo>
                  <a:pt x="10880" y="12987"/>
                  <a:pt x="11168" y="14031"/>
                  <a:pt x="11473" y="14757"/>
                </a:cubicBezTo>
                <a:cubicBezTo>
                  <a:pt x="11542" y="14924"/>
                  <a:pt x="11753" y="15564"/>
                  <a:pt x="11781" y="15968"/>
                </a:cubicBezTo>
                <a:cubicBezTo>
                  <a:pt x="11892" y="17206"/>
                  <a:pt x="11572" y="19842"/>
                  <a:pt x="12002" y="20175"/>
                </a:cubicBezTo>
                <a:cubicBezTo>
                  <a:pt x="12002" y="20175"/>
                  <a:pt x="11906" y="20682"/>
                  <a:pt x="11490" y="21053"/>
                </a:cubicBezTo>
                <a:cubicBezTo>
                  <a:pt x="10908" y="21575"/>
                  <a:pt x="13763" y="21580"/>
                  <a:pt x="14568" y="21381"/>
                </a:cubicBezTo>
                <a:cubicBezTo>
                  <a:pt x="15608" y="21128"/>
                  <a:pt x="14986" y="20682"/>
                  <a:pt x="15028" y="20488"/>
                </a:cubicBezTo>
                <a:cubicBezTo>
                  <a:pt x="15125" y="20316"/>
                  <a:pt x="15333" y="20316"/>
                  <a:pt x="15444" y="19950"/>
                </a:cubicBezTo>
                <a:cubicBezTo>
                  <a:pt x="15763" y="18841"/>
                  <a:pt x="15485" y="17442"/>
                  <a:pt x="15513" y="16318"/>
                </a:cubicBezTo>
                <a:cubicBezTo>
                  <a:pt x="15527" y="15946"/>
                  <a:pt x="15886" y="15230"/>
                  <a:pt x="15886" y="14229"/>
                </a:cubicBezTo>
                <a:cubicBezTo>
                  <a:pt x="15886" y="13223"/>
                  <a:pt x="15888" y="12330"/>
                  <a:pt x="15721" y="11431"/>
                </a:cubicBezTo>
                <a:cubicBezTo>
                  <a:pt x="15610" y="10839"/>
                  <a:pt x="16110" y="10802"/>
                  <a:pt x="15652" y="10044"/>
                </a:cubicBezTo>
                <a:cubicBezTo>
                  <a:pt x="17247" y="10108"/>
                  <a:pt x="17453" y="10054"/>
                  <a:pt x="17967" y="9801"/>
                </a:cubicBezTo>
                <a:cubicBezTo>
                  <a:pt x="19312" y="9123"/>
                  <a:pt x="20798" y="7585"/>
                  <a:pt x="21062" y="7321"/>
                </a:cubicBezTo>
                <a:cubicBezTo>
                  <a:pt x="21575" y="7278"/>
                  <a:pt x="21546" y="6846"/>
                  <a:pt x="21296" y="6534"/>
                </a:cubicBezTo>
                <a:cubicBezTo>
                  <a:pt x="21226" y="6453"/>
                  <a:pt x="20909" y="6465"/>
                  <a:pt x="20854" y="6384"/>
                </a:cubicBezTo>
                <a:cubicBezTo>
                  <a:pt x="20424" y="5755"/>
                  <a:pt x="17691" y="4302"/>
                  <a:pt x="17247" y="3990"/>
                </a:cubicBezTo>
                <a:cubicBezTo>
                  <a:pt x="16859" y="3715"/>
                  <a:pt x="14264" y="3516"/>
                  <a:pt x="13376" y="3381"/>
                </a:cubicBezTo>
                <a:cubicBezTo>
                  <a:pt x="13237" y="3360"/>
                  <a:pt x="13085" y="3300"/>
                  <a:pt x="13029" y="3247"/>
                </a:cubicBezTo>
                <a:cubicBezTo>
                  <a:pt x="13001" y="3225"/>
                  <a:pt x="12988" y="3204"/>
                  <a:pt x="12960" y="3183"/>
                </a:cubicBezTo>
                <a:cubicBezTo>
                  <a:pt x="12724" y="2984"/>
                  <a:pt x="12392" y="2989"/>
                  <a:pt x="12392" y="2989"/>
                </a:cubicBezTo>
                <a:cubicBezTo>
                  <a:pt x="12350" y="2839"/>
                  <a:pt x="12319" y="2714"/>
                  <a:pt x="12444" y="2628"/>
                </a:cubicBezTo>
                <a:cubicBezTo>
                  <a:pt x="12610" y="2504"/>
                  <a:pt x="12750" y="2364"/>
                  <a:pt x="12847" y="2219"/>
                </a:cubicBezTo>
                <a:cubicBezTo>
                  <a:pt x="13041" y="2203"/>
                  <a:pt x="13196" y="2213"/>
                  <a:pt x="13376" y="1933"/>
                </a:cubicBezTo>
                <a:cubicBezTo>
                  <a:pt x="13445" y="1810"/>
                  <a:pt x="13748" y="1482"/>
                  <a:pt x="13276" y="1471"/>
                </a:cubicBezTo>
                <a:cubicBezTo>
                  <a:pt x="13373" y="1245"/>
                  <a:pt x="13679" y="444"/>
                  <a:pt x="12500" y="272"/>
                </a:cubicBezTo>
                <a:cubicBezTo>
                  <a:pt x="12154" y="223"/>
                  <a:pt x="12141" y="153"/>
                  <a:pt x="11989" y="126"/>
                </a:cubicBezTo>
                <a:cubicBezTo>
                  <a:pt x="11434" y="23"/>
                  <a:pt x="10841" y="-20"/>
                  <a:pt x="10246" y="10"/>
                </a:cubicBezTo>
                <a:close/>
                <a:moveTo>
                  <a:pt x="16042" y="6038"/>
                </a:moveTo>
                <a:cubicBezTo>
                  <a:pt x="16175" y="6060"/>
                  <a:pt x="16316" y="6123"/>
                  <a:pt x="16371" y="6147"/>
                </a:cubicBezTo>
                <a:cubicBezTo>
                  <a:pt x="17342" y="6567"/>
                  <a:pt x="18104" y="6825"/>
                  <a:pt x="18201" y="6955"/>
                </a:cubicBezTo>
                <a:cubicBezTo>
                  <a:pt x="18270" y="7186"/>
                  <a:pt x="18326" y="7449"/>
                  <a:pt x="18326" y="7449"/>
                </a:cubicBezTo>
                <a:cubicBezTo>
                  <a:pt x="18326" y="7449"/>
                  <a:pt x="17454" y="9005"/>
                  <a:pt x="17052" y="9124"/>
                </a:cubicBezTo>
                <a:cubicBezTo>
                  <a:pt x="16802" y="9205"/>
                  <a:pt x="15790" y="8946"/>
                  <a:pt x="15236" y="8972"/>
                </a:cubicBezTo>
                <a:cubicBezTo>
                  <a:pt x="15236" y="8703"/>
                  <a:pt x="15249" y="8450"/>
                  <a:pt x="15305" y="7950"/>
                </a:cubicBezTo>
                <a:cubicBezTo>
                  <a:pt x="15374" y="7347"/>
                  <a:pt x="15692" y="6443"/>
                  <a:pt x="15747" y="6174"/>
                </a:cubicBezTo>
                <a:cubicBezTo>
                  <a:pt x="15782" y="6034"/>
                  <a:pt x="15908" y="6016"/>
                  <a:pt x="16042" y="6038"/>
                </a:cubicBezTo>
                <a:close/>
                <a:moveTo>
                  <a:pt x="5001" y="6053"/>
                </a:moveTo>
                <a:cubicBezTo>
                  <a:pt x="5137" y="6043"/>
                  <a:pt x="5286" y="6074"/>
                  <a:pt x="5317" y="6131"/>
                </a:cubicBezTo>
                <a:cubicBezTo>
                  <a:pt x="5456" y="6389"/>
                  <a:pt x="5454" y="6740"/>
                  <a:pt x="5551" y="7133"/>
                </a:cubicBezTo>
                <a:cubicBezTo>
                  <a:pt x="5704" y="7752"/>
                  <a:pt x="5968" y="8369"/>
                  <a:pt x="5898" y="8735"/>
                </a:cubicBezTo>
                <a:cubicBezTo>
                  <a:pt x="5870" y="8918"/>
                  <a:pt x="5912" y="9091"/>
                  <a:pt x="5898" y="9107"/>
                </a:cubicBezTo>
                <a:cubicBezTo>
                  <a:pt x="5898" y="9107"/>
                  <a:pt x="5413" y="9295"/>
                  <a:pt x="5205" y="9322"/>
                </a:cubicBezTo>
                <a:cubicBezTo>
                  <a:pt x="4899" y="9355"/>
                  <a:pt x="4593" y="9462"/>
                  <a:pt x="4537" y="9430"/>
                </a:cubicBezTo>
                <a:cubicBezTo>
                  <a:pt x="4149" y="9150"/>
                  <a:pt x="3152" y="7622"/>
                  <a:pt x="3042" y="7385"/>
                </a:cubicBezTo>
                <a:cubicBezTo>
                  <a:pt x="3097" y="7251"/>
                  <a:pt x="3139" y="7062"/>
                  <a:pt x="3167" y="6965"/>
                </a:cubicBezTo>
                <a:cubicBezTo>
                  <a:pt x="3181" y="6922"/>
                  <a:pt x="3206" y="6884"/>
                  <a:pt x="3276" y="6852"/>
                </a:cubicBezTo>
                <a:cubicBezTo>
                  <a:pt x="3539" y="6701"/>
                  <a:pt x="4330" y="6260"/>
                  <a:pt x="4871" y="6077"/>
                </a:cubicBezTo>
                <a:cubicBezTo>
                  <a:pt x="4909" y="6063"/>
                  <a:pt x="4955" y="6057"/>
                  <a:pt x="5001" y="6053"/>
                </a:cubicBezTo>
                <a:close/>
              </a:path>
            </a:pathLst>
          </a:custGeom>
          <a:solidFill>
            <a:srgbClr val="5E5E5E"/>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endParaRPr/>
          </a:p>
        </p:txBody>
      </p:sp>
      <p:sp>
        <p:nvSpPr>
          <p:cNvPr id="180" name="Femme"/>
          <p:cNvSpPr/>
          <p:nvPr/>
        </p:nvSpPr>
        <p:spPr>
          <a:xfrm>
            <a:off x="10428866" y="9781934"/>
            <a:ext cx="1090083" cy="2728912"/>
          </a:xfrm>
          <a:custGeom>
            <a:avLst/>
            <a:gdLst/>
            <a:ahLst/>
            <a:cxnLst>
              <a:cxn ang="0">
                <a:pos x="wd2" y="hd2"/>
              </a:cxn>
              <a:cxn ang="5400000">
                <a:pos x="wd2" y="hd2"/>
              </a:cxn>
              <a:cxn ang="10800000">
                <a:pos x="wd2" y="hd2"/>
              </a:cxn>
              <a:cxn ang="16200000">
                <a:pos x="wd2" y="hd2"/>
              </a:cxn>
            </a:cxnLst>
            <a:rect l="0" t="0" r="r" b="b"/>
            <a:pathLst>
              <a:path w="21387" h="21451" extrusionOk="0">
                <a:moveTo>
                  <a:pt x="10767" y="3"/>
                </a:moveTo>
                <a:cubicBezTo>
                  <a:pt x="10163" y="-15"/>
                  <a:pt x="9173" y="50"/>
                  <a:pt x="8379" y="485"/>
                </a:cubicBezTo>
                <a:cubicBezTo>
                  <a:pt x="7869" y="770"/>
                  <a:pt x="7992" y="989"/>
                  <a:pt x="7147" y="1709"/>
                </a:cubicBezTo>
                <a:cubicBezTo>
                  <a:pt x="6047" y="2649"/>
                  <a:pt x="7909" y="2821"/>
                  <a:pt x="6636" y="3320"/>
                </a:cubicBezTo>
                <a:cubicBezTo>
                  <a:pt x="6113" y="3525"/>
                  <a:pt x="6502" y="3869"/>
                  <a:pt x="6502" y="3869"/>
                </a:cubicBezTo>
                <a:cubicBezTo>
                  <a:pt x="6394" y="3885"/>
                  <a:pt x="6207" y="3880"/>
                  <a:pt x="6099" y="3896"/>
                </a:cubicBezTo>
                <a:cubicBezTo>
                  <a:pt x="5550" y="3950"/>
                  <a:pt x="4864" y="4024"/>
                  <a:pt x="4314" y="4395"/>
                </a:cubicBezTo>
                <a:cubicBezTo>
                  <a:pt x="3537" y="4916"/>
                  <a:pt x="1662" y="6006"/>
                  <a:pt x="254" y="6893"/>
                </a:cubicBezTo>
                <a:cubicBezTo>
                  <a:pt x="241" y="6904"/>
                  <a:pt x="226" y="6914"/>
                  <a:pt x="212" y="6920"/>
                </a:cubicBezTo>
                <a:cubicBezTo>
                  <a:pt x="186" y="6941"/>
                  <a:pt x="160" y="6962"/>
                  <a:pt x="133" y="6978"/>
                </a:cubicBezTo>
                <a:cubicBezTo>
                  <a:pt x="-28" y="7113"/>
                  <a:pt x="-54" y="7253"/>
                  <a:pt x="120" y="7398"/>
                </a:cubicBezTo>
                <a:cubicBezTo>
                  <a:pt x="402" y="7629"/>
                  <a:pt x="494" y="7843"/>
                  <a:pt x="883" y="8241"/>
                </a:cubicBezTo>
                <a:cubicBezTo>
                  <a:pt x="1258" y="8633"/>
                  <a:pt x="2132" y="9064"/>
                  <a:pt x="2789" y="9483"/>
                </a:cubicBezTo>
                <a:cubicBezTo>
                  <a:pt x="2950" y="9591"/>
                  <a:pt x="2935" y="9681"/>
                  <a:pt x="3351" y="9923"/>
                </a:cubicBezTo>
                <a:cubicBezTo>
                  <a:pt x="3579" y="10057"/>
                  <a:pt x="3967" y="10040"/>
                  <a:pt x="3820" y="10040"/>
                </a:cubicBezTo>
                <a:cubicBezTo>
                  <a:pt x="4182" y="10051"/>
                  <a:pt x="4546" y="10004"/>
                  <a:pt x="4532" y="10025"/>
                </a:cubicBezTo>
                <a:cubicBezTo>
                  <a:pt x="4331" y="10627"/>
                  <a:pt x="4437" y="11347"/>
                  <a:pt x="4692" y="12094"/>
                </a:cubicBezTo>
                <a:cubicBezTo>
                  <a:pt x="4839" y="12561"/>
                  <a:pt x="6473" y="15069"/>
                  <a:pt x="6527" y="15493"/>
                </a:cubicBezTo>
                <a:cubicBezTo>
                  <a:pt x="6688" y="17357"/>
                  <a:pt x="7279" y="18781"/>
                  <a:pt x="7641" y="19603"/>
                </a:cubicBezTo>
                <a:cubicBezTo>
                  <a:pt x="7668" y="19651"/>
                  <a:pt x="7723" y="19673"/>
                  <a:pt x="7763" y="19673"/>
                </a:cubicBezTo>
                <a:cubicBezTo>
                  <a:pt x="7790" y="19673"/>
                  <a:pt x="7857" y="19684"/>
                  <a:pt x="7951" y="19700"/>
                </a:cubicBezTo>
                <a:cubicBezTo>
                  <a:pt x="7965" y="20098"/>
                  <a:pt x="8258" y="20001"/>
                  <a:pt x="7775" y="20313"/>
                </a:cubicBezTo>
                <a:cubicBezTo>
                  <a:pt x="7494" y="20495"/>
                  <a:pt x="6838" y="20688"/>
                  <a:pt x="6891" y="21026"/>
                </a:cubicBezTo>
                <a:cubicBezTo>
                  <a:pt x="6905" y="21150"/>
                  <a:pt x="6973" y="21215"/>
                  <a:pt x="7214" y="21307"/>
                </a:cubicBezTo>
                <a:cubicBezTo>
                  <a:pt x="7536" y="21419"/>
                  <a:pt x="8649" y="21585"/>
                  <a:pt x="9694" y="21268"/>
                </a:cubicBezTo>
                <a:cubicBezTo>
                  <a:pt x="10231" y="21107"/>
                  <a:pt x="9893" y="20801"/>
                  <a:pt x="10000" y="20672"/>
                </a:cubicBezTo>
                <a:cubicBezTo>
                  <a:pt x="10148" y="20511"/>
                  <a:pt x="10348" y="20420"/>
                  <a:pt x="10214" y="20027"/>
                </a:cubicBezTo>
                <a:cubicBezTo>
                  <a:pt x="10187" y="19947"/>
                  <a:pt x="10096" y="19803"/>
                  <a:pt x="10042" y="19690"/>
                </a:cubicBezTo>
                <a:cubicBezTo>
                  <a:pt x="10176" y="19669"/>
                  <a:pt x="10281" y="19642"/>
                  <a:pt x="10281" y="19609"/>
                </a:cubicBezTo>
                <a:cubicBezTo>
                  <a:pt x="10294" y="19174"/>
                  <a:pt x="10309" y="18942"/>
                  <a:pt x="10268" y="18287"/>
                </a:cubicBezTo>
                <a:cubicBezTo>
                  <a:pt x="10228" y="17798"/>
                  <a:pt x="10243" y="17454"/>
                  <a:pt x="10176" y="16944"/>
                </a:cubicBezTo>
                <a:cubicBezTo>
                  <a:pt x="10109" y="16390"/>
                  <a:pt x="10015" y="16449"/>
                  <a:pt x="9908" y="15896"/>
                </a:cubicBezTo>
                <a:cubicBezTo>
                  <a:pt x="9868" y="15660"/>
                  <a:pt x="9825" y="15434"/>
                  <a:pt x="9879" y="15193"/>
                </a:cubicBezTo>
                <a:cubicBezTo>
                  <a:pt x="9892" y="15101"/>
                  <a:pt x="9987" y="14456"/>
                  <a:pt x="10000" y="14365"/>
                </a:cubicBezTo>
                <a:cubicBezTo>
                  <a:pt x="10027" y="13312"/>
                  <a:pt x="10097" y="12899"/>
                  <a:pt x="10231" y="11852"/>
                </a:cubicBezTo>
                <a:cubicBezTo>
                  <a:pt x="10257" y="11766"/>
                  <a:pt x="10376" y="11717"/>
                  <a:pt x="10469" y="11803"/>
                </a:cubicBezTo>
                <a:cubicBezTo>
                  <a:pt x="11207" y="12464"/>
                  <a:pt x="11555" y="12812"/>
                  <a:pt x="12145" y="13452"/>
                </a:cubicBezTo>
                <a:cubicBezTo>
                  <a:pt x="12615" y="13962"/>
                  <a:pt x="13770" y="15290"/>
                  <a:pt x="13851" y="15532"/>
                </a:cubicBezTo>
                <a:cubicBezTo>
                  <a:pt x="13985" y="15978"/>
                  <a:pt x="14184" y="16417"/>
                  <a:pt x="14345" y="16965"/>
                </a:cubicBezTo>
                <a:cubicBezTo>
                  <a:pt x="14640" y="17948"/>
                  <a:pt x="15661" y="19270"/>
                  <a:pt x="15795" y="19517"/>
                </a:cubicBezTo>
                <a:cubicBezTo>
                  <a:pt x="15822" y="19565"/>
                  <a:pt x="15834" y="19592"/>
                  <a:pt x="15874" y="19630"/>
                </a:cubicBezTo>
                <a:cubicBezTo>
                  <a:pt x="15888" y="19640"/>
                  <a:pt x="16007" y="19658"/>
                  <a:pt x="16168" y="19663"/>
                </a:cubicBezTo>
                <a:cubicBezTo>
                  <a:pt x="16221" y="19851"/>
                  <a:pt x="16234" y="20173"/>
                  <a:pt x="15912" y="20420"/>
                </a:cubicBezTo>
                <a:cubicBezTo>
                  <a:pt x="15631" y="20641"/>
                  <a:pt x="16113" y="20946"/>
                  <a:pt x="16113" y="20946"/>
                </a:cubicBezTo>
                <a:cubicBezTo>
                  <a:pt x="16408" y="21042"/>
                  <a:pt x="16743" y="21091"/>
                  <a:pt x="17186" y="21080"/>
                </a:cubicBezTo>
                <a:cubicBezTo>
                  <a:pt x="17615" y="21075"/>
                  <a:pt x="17884" y="21161"/>
                  <a:pt x="17978" y="21187"/>
                </a:cubicBezTo>
                <a:cubicBezTo>
                  <a:pt x="18031" y="21204"/>
                  <a:pt x="18057" y="21209"/>
                  <a:pt x="18057" y="21209"/>
                </a:cubicBezTo>
                <a:cubicBezTo>
                  <a:pt x="18057" y="21209"/>
                  <a:pt x="19373" y="21440"/>
                  <a:pt x="20848" y="21344"/>
                </a:cubicBezTo>
                <a:cubicBezTo>
                  <a:pt x="21478" y="21317"/>
                  <a:pt x="21546" y="21161"/>
                  <a:pt x="21104" y="20946"/>
                </a:cubicBezTo>
                <a:cubicBezTo>
                  <a:pt x="20447" y="20618"/>
                  <a:pt x="19682" y="20571"/>
                  <a:pt x="19361" y="20367"/>
                </a:cubicBezTo>
                <a:cubicBezTo>
                  <a:pt x="18771" y="19991"/>
                  <a:pt x="18409" y="19910"/>
                  <a:pt x="18288" y="19620"/>
                </a:cubicBezTo>
                <a:cubicBezTo>
                  <a:pt x="18449" y="19598"/>
                  <a:pt x="18543" y="19583"/>
                  <a:pt x="18543" y="19583"/>
                </a:cubicBezTo>
                <a:cubicBezTo>
                  <a:pt x="18543" y="19583"/>
                  <a:pt x="18461" y="19087"/>
                  <a:pt x="18368" y="18765"/>
                </a:cubicBezTo>
                <a:cubicBezTo>
                  <a:pt x="18126" y="17922"/>
                  <a:pt x="18046" y="17332"/>
                  <a:pt x="17965" y="16870"/>
                </a:cubicBezTo>
                <a:cubicBezTo>
                  <a:pt x="17831" y="16053"/>
                  <a:pt x="17360" y="15671"/>
                  <a:pt x="17253" y="15402"/>
                </a:cubicBezTo>
                <a:cubicBezTo>
                  <a:pt x="16851" y="14452"/>
                  <a:pt x="16690" y="14372"/>
                  <a:pt x="16449" y="13378"/>
                </a:cubicBezTo>
                <a:cubicBezTo>
                  <a:pt x="16408" y="13195"/>
                  <a:pt x="16221" y="11911"/>
                  <a:pt x="15912" y="11159"/>
                </a:cubicBezTo>
                <a:cubicBezTo>
                  <a:pt x="15738" y="10734"/>
                  <a:pt x="15405" y="10370"/>
                  <a:pt x="15137" y="9967"/>
                </a:cubicBezTo>
                <a:cubicBezTo>
                  <a:pt x="15218" y="10096"/>
                  <a:pt x="15269" y="9913"/>
                  <a:pt x="15564" y="9886"/>
                </a:cubicBezTo>
                <a:cubicBezTo>
                  <a:pt x="16208" y="9832"/>
                  <a:pt x="16476" y="9686"/>
                  <a:pt x="16838" y="9498"/>
                </a:cubicBezTo>
                <a:cubicBezTo>
                  <a:pt x="17723" y="9020"/>
                  <a:pt x="20312" y="7812"/>
                  <a:pt x="20714" y="7469"/>
                </a:cubicBezTo>
                <a:cubicBezTo>
                  <a:pt x="20888" y="7318"/>
                  <a:pt x="21195" y="7000"/>
                  <a:pt x="21208" y="6839"/>
                </a:cubicBezTo>
                <a:cubicBezTo>
                  <a:pt x="21222" y="6646"/>
                  <a:pt x="20727" y="6421"/>
                  <a:pt x="20580" y="6292"/>
                </a:cubicBezTo>
                <a:cubicBezTo>
                  <a:pt x="20379" y="6120"/>
                  <a:pt x="19881" y="5825"/>
                  <a:pt x="19599" y="5669"/>
                </a:cubicBezTo>
                <a:cubicBezTo>
                  <a:pt x="18889" y="5277"/>
                  <a:pt x="18528" y="5179"/>
                  <a:pt x="17496" y="4690"/>
                </a:cubicBezTo>
                <a:cubicBezTo>
                  <a:pt x="17335" y="4615"/>
                  <a:pt x="16586" y="4008"/>
                  <a:pt x="15862" y="3884"/>
                </a:cubicBezTo>
                <a:cubicBezTo>
                  <a:pt x="15192" y="3766"/>
                  <a:pt x="13968" y="3767"/>
                  <a:pt x="13968" y="3767"/>
                </a:cubicBezTo>
                <a:cubicBezTo>
                  <a:pt x="14116" y="3536"/>
                  <a:pt x="13620" y="3418"/>
                  <a:pt x="13620" y="3149"/>
                </a:cubicBezTo>
                <a:cubicBezTo>
                  <a:pt x="13620" y="2607"/>
                  <a:pt x="15057" y="2853"/>
                  <a:pt x="13729" y="1365"/>
                </a:cubicBezTo>
                <a:cubicBezTo>
                  <a:pt x="13595" y="1220"/>
                  <a:pt x="13324" y="554"/>
                  <a:pt x="12426" y="334"/>
                </a:cubicBezTo>
                <a:cubicBezTo>
                  <a:pt x="12305" y="302"/>
                  <a:pt x="12051" y="279"/>
                  <a:pt x="11957" y="236"/>
                </a:cubicBezTo>
                <a:cubicBezTo>
                  <a:pt x="11796" y="172"/>
                  <a:pt x="11555" y="87"/>
                  <a:pt x="11219" y="38"/>
                </a:cubicBezTo>
                <a:cubicBezTo>
                  <a:pt x="11126" y="25"/>
                  <a:pt x="10968" y="9"/>
                  <a:pt x="10767" y="3"/>
                </a:cubicBezTo>
                <a:close/>
                <a:moveTo>
                  <a:pt x="15514" y="5645"/>
                </a:moveTo>
                <a:cubicBezTo>
                  <a:pt x="15647" y="5640"/>
                  <a:pt x="15796" y="5665"/>
                  <a:pt x="15967" y="5723"/>
                </a:cubicBezTo>
                <a:cubicBezTo>
                  <a:pt x="16731" y="5981"/>
                  <a:pt x="18812" y="6904"/>
                  <a:pt x="18812" y="7022"/>
                </a:cubicBezTo>
                <a:cubicBezTo>
                  <a:pt x="18812" y="7113"/>
                  <a:pt x="18490" y="7365"/>
                  <a:pt x="17806" y="7838"/>
                </a:cubicBezTo>
                <a:cubicBezTo>
                  <a:pt x="17350" y="8155"/>
                  <a:pt x="16894" y="8365"/>
                  <a:pt x="16264" y="8763"/>
                </a:cubicBezTo>
                <a:cubicBezTo>
                  <a:pt x="16224" y="8790"/>
                  <a:pt x="15967" y="8972"/>
                  <a:pt x="15686" y="8961"/>
                </a:cubicBezTo>
                <a:cubicBezTo>
                  <a:pt x="15686" y="8961"/>
                  <a:pt x="15299" y="8919"/>
                  <a:pt x="14923" y="8817"/>
                </a:cubicBezTo>
                <a:cubicBezTo>
                  <a:pt x="14575" y="8720"/>
                  <a:pt x="14186" y="8736"/>
                  <a:pt x="14186" y="8758"/>
                </a:cubicBezTo>
                <a:cubicBezTo>
                  <a:pt x="14186" y="8763"/>
                  <a:pt x="13824" y="8521"/>
                  <a:pt x="13851" y="8021"/>
                </a:cubicBezTo>
                <a:cubicBezTo>
                  <a:pt x="13891" y="7054"/>
                  <a:pt x="14277" y="6722"/>
                  <a:pt x="14559" y="6340"/>
                </a:cubicBezTo>
                <a:cubicBezTo>
                  <a:pt x="14861" y="5938"/>
                  <a:pt x="15116" y="5661"/>
                  <a:pt x="15514" y="5645"/>
                </a:cubicBezTo>
                <a:close/>
                <a:moveTo>
                  <a:pt x="5395" y="5887"/>
                </a:moveTo>
                <a:cubicBezTo>
                  <a:pt x="5545" y="5876"/>
                  <a:pt x="5689" y="5902"/>
                  <a:pt x="5722" y="6028"/>
                </a:cubicBezTo>
                <a:cubicBezTo>
                  <a:pt x="5749" y="6120"/>
                  <a:pt x="5832" y="6280"/>
                  <a:pt x="5886" y="6414"/>
                </a:cubicBezTo>
                <a:cubicBezTo>
                  <a:pt x="6060" y="6844"/>
                  <a:pt x="6366" y="6931"/>
                  <a:pt x="6393" y="7210"/>
                </a:cubicBezTo>
                <a:cubicBezTo>
                  <a:pt x="6527" y="8430"/>
                  <a:pt x="5806" y="8382"/>
                  <a:pt x="5404" y="8919"/>
                </a:cubicBezTo>
                <a:cubicBezTo>
                  <a:pt x="5337" y="8903"/>
                  <a:pt x="4707" y="8988"/>
                  <a:pt x="4130" y="9095"/>
                </a:cubicBezTo>
                <a:cubicBezTo>
                  <a:pt x="3419" y="8778"/>
                  <a:pt x="3068" y="7651"/>
                  <a:pt x="2559" y="7281"/>
                </a:cubicBezTo>
                <a:cubicBezTo>
                  <a:pt x="2291" y="7082"/>
                  <a:pt x="3164" y="6834"/>
                  <a:pt x="3807" y="6544"/>
                </a:cubicBezTo>
                <a:cubicBezTo>
                  <a:pt x="4304" y="6323"/>
                  <a:pt x="4516" y="6228"/>
                  <a:pt x="5052" y="5964"/>
                </a:cubicBezTo>
                <a:cubicBezTo>
                  <a:pt x="5092" y="5946"/>
                  <a:pt x="5246" y="5898"/>
                  <a:pt x="5395" y="5887"/>
                </a:cubicBezTo>
                <a:close/>
              </a:path>
            </a:pathLst>
          </a:custGeom>
          <a:solidFill>
            <a:srgbClr val="5E5E5E"/>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endParaRPr/>
          </a:p>
        </p:txBody>
      </p:sp>
      <p:sp>
        <p:nvSpPr>
          <p:cNvPr id="181" name="Femme qui marche"/>
          <p:cNvSpPr/>
          <p:nvPr/>
        </p:nvSpPr>
        <p:spPr>
          <a:xfrm>
            <a:off x="8821325" y="9781934"/>
            <a:ext cx="1261803" cy="2728912"/>
          </a:xfrm>
          <a:custGeom>
            <a:avLst/>
            <a:gdLst/>
            <a:ahLst/>
            <a:cxnLst>
              <a:cxn ang="0">
                <a:pos x="wd2" y="hd2"/>
              </a:cxn>
              <a:cxn ang="5400000">
                <a:pos x="wd2" y="hd2"/>
              </a:cxn>
              <a:cxn ang="10800000">
                <a:pos x="wd2" y="hd2"/>
              </a:cxn>
              <a:cxn ang="16200000">
                <a:pos x="wd2" y="hd2"/>
              </a:cxn>
            </a:cxnLst>
            <a:rect l="0" t="0" r="r" b="b"/>
            <a:pathLst>
              <a:path w="21407" h="21576" extrusionOk="0">
                <a:moveTo>
                  <a:pt x="9897" y="1"/>
                </a:moveTo>
                <a:cubicBezTo>
                  <a:pt x="9630" y="7"/>
                  <a:pt x="9372" y="26"/>
                  <a:pt x="9182" y="69"/>
                </a:cubicBezTo>
                <a:cubicBezTo>
                  <a:pt x="9135" y="80"/>
                  <a:pt x="9054" y="84"/>
                  <a:pt x="9019" y="79"/>
                </a:cubicBezTo>
                <a:cubicBezTo>
                  <a:pt x="8811" y="30"/>
                  <a:pt x="8555" y="53"/>
                  <a:pt x="8347" y="96"/>
                </a:cubicBezTo>
                <a:cubicBezTo>
                  <a:pt x="8000" y="166"/>
                  <a:pt x="6312" y="580"/>
                  <a:pt x="5745" y="2041"/>
                </a:cubicBezTo>
                <a:cubicBezTo>
                  <a:pt x="5468" y="2763"/>
                  <a:pt x="5722" y="2892"/>
                  <a:pt x="5399" y="3258"/>
                </a:cubicBezTo>
                <a:cubicBezTo>
                  <a:pt x="5098" y="3603"/>
                  <a:pt x="4797" y="3938"/>
                  <a:pt x="4936" y="4396"/>
                </a:cubicBezTo>
                <a:cubicBezTo>
                  <a:pt x="5029" y="4698"/>
                  <a:pt x="5572" y="4957"/>
                  <a:pt x="5572" y="4962"/>
                </a:cubicBezTo>
                <a:cubicBezTo>
                  <a:pt x="4994" y="5501"/>
                  <a:pt x="4243" y="6928"/>
                  <a:pt x="4000" y="7424"/>
                </a:cubicBezTo>
                <a:cubicBezTo>
                  <a:pt x="3757" y="7920"/>
                  <a:pt x="3550" y="8372"/>
                  <a:pt x="3238" y="9988"/>
                </a:cubicBezTo>
                <a:cubicBezTo>
                  <a:pt x="3192" y="10247"/>
                  <a:pt x="3122" y="10431"/>
                  <a:pt x="3007" y="10630"/>
                </a:cubicBezTo>
                <a:cubicBezTo>
                  <a:pt x="2937" y="10732"/>
                  <a:pt x="2464" y="10899"/>
                  <a:pt x="2302" y="11066"/>
                </a:cubicBezTo>
                <a:cubicBezTo>
                  <a:pt x="2186" y="11179"/>
                  <a:pt x="2023" y="11524"/>
                  <a:pt x="1977" y="11708"/>
                </a:cubicBezTo>
                <a:cubicBezTo>
                  <a:pt x="1954" y="11815"/>
                  <a:pt x="1991" y="11853"/>
                  <a:pt x="2060" y="11950"/>
                </a:cubicBezTo>
                <a:cubicBezTo>
                  <a:pt x="2095" y="12004"/>
                  <a:pt x="2094" y="11993"/>
                  <a:pt x="2186" y="12031"/>
                </a:cubicBezTo>
                <a:cubicBezTo>
                  <a:pt x="2233" y="12053"/>
                  <a:pt x="2303" y="12032"/>
                  <a:pt x="2291" y="12048"/>
                </a:cubicBezTo>
                <a:cubicBezTo>
                  <a:pt x="2280" y="12075"/>
                  <a:pt x="2384" y="12224"/>
                  <a:pt x="2522" y="12230"/>
                </a:cubicBezTo>
                <a:cubicBezTo>
                  <a:pt x="2684" y="12235"/>
                  <a:pt x="2741" y="12241"/>
                  <a:pt x="2833" y="12305"/>
                </a:cubicBezTo>
                <a:cubicBezTo>
                  <a:pt x="3053" y="12446"/>
                  <a:pt x="3330" y="12467"/>
                  <a:pt x="3422" y="12381"/>
                </a:cubicBezTo>
                <a:cubicBezTo>
                  <a:pt x="3549" y="12263"/>
                  <a:pt x="3573" y="12149"/>
                  <a:pt x="3585" y="12139"/>
                </a:cubicBezTo>
                <a:cubicBezTo>
                  <a:pt x="3619" y="12085"/>
                  <a:pt x="3609" y="12075"/>
                  <a:pt x="3632" y="12102"/>
                </a:cubicBezTo>
                <a:cubicBezTo>
                  <a:pt x="3736" y="12247"/>
                  <a:pt x="3976" y="12317"/>
                  <a:pt x="4069" y="12193"/>
                </a:cubicBezTo>
                <a:cubicBezTo>
                  <a:pt x="4104" y="12139"/>
                  <a:pt x="4034" y="12144"/>
                  <a:pt x="4069" y="12053"/>
                </a:cubicBezTo>
                <a:cubicBezTo>
                  <a:pt x="4092" y="11977"/>
                  <a:pt x="4208" y="11740"/>
                  <a:pt x="4347" y="11438"/>
                </a:cubicBezTo>
                <a:cubicBezTo>
                  <a:pt x="4486" y="11142"/>
                  <a:pt x="4383" y="10895"/>
                  <a:pt x="4336" y="10674"/>
                </a:cubicBezTo>
                <a:cubicBezTo>
                  <a:pt x="4313" y="10571"/>
                  <a:pt x="4708" y="10005"/>
                  <a:pt x="4893" y="9719"/>
                </a:cubicBezTo>
                <a:cubicBezTo>
                  <a:pt x="5078" y="9433"/>
                  <a:pt x="5456" y="8588"/>
                  <a:pt x="5630" y="8195"/>
                </a:cubicBezTo>
                <a:cubicBezTo>
                  <a:pt x="5803" y="7796"/>
                  <a:pt x="6327" y="7425"/>
                  <a:pt x="6569" y="7198"/>
                </a:cubicBezTo>
                <a:cubicBezTo>
                  <a:pt x="6650" y="7408"/>
                  <a:pt x="6718" y="7806"/>
                  <a:pt x="6591" y="8210"/>
                </a:cubicBezTo>
                <a:cubicBezTo>
                  <a:pt x="6371" y="8911"/>
                  <a:pt x="5376" y="9639"/>
                  <a:pt x="5388" y="9628"/>
                </a:cubicBezTo>
                <a:lnTo>
                  <a:pt x="5482" y="9731"/>
                </a:lnTo>
                <a:cubicBezTo>
                  <a:pt x="5389" y="9865"/>
                  <a:pt x="5190" y="10053"/>
                  <a:pt x="5167" y="10307"/>
                </a:cubicBezTo>
                <a:cubicBezTo>
                  <a:pt x="5133" y="11007"/>
                  <a:pt x="5608" y="11481"/>
                  <a:pt x="5608" y="11573"/>
                </a:cubicBezTo>
                <a:cubicBezTo>
                  <a:pt x="5608" y="11697"/>
                  <a:pt x="5283" y="12462"/>
                  <a:pt x="5052" y="13243"/>
                </a:cubicBezTo>
                <a:cubicBezTo>
                  <a:pt x="4971" y="13534"/>
                  <a:pt x="4960" y="14849"/>
                  <a:pt x="4636" y="15291"/>
                </a:cubicBezTo>
                <a:cubicBezTo>
                  <a:pt x="4393" y="15636"/>
                  <a:pt x="3700" y="15793"/>
                  <a:pt x="3007" y="16763"/>
                </a:cubicBezTo>
                <a:cubicBezTo>
                  <a:pt x="2463" y="17528"/>
                  <a:pt x="982" y="19521"/>
                  <a:pt x="936" y="19602"/>
                </a:cubicBezTo>
                <a:cubicBezTo>
                  <a:pt x="913" y="19645"/>
                  <a:pt x="1077" y="19666"/>
                  <a:pt x="1077" y="19666"/>
                </a:cubicBezTo>
                <a:cubicBezTo>
                  <a:pt x="1042" y="19784"/>
                  <a:pt x="578" y="19952"/>
                  <a:pt x="416" y="20055"/>
                </a:cubicBezTo>
                <a:cubicBezTo>
                  <a:pt x="115" y="20243"/>
                  <a:pt x="94" y="20318"/>
                  <a:pt x="37" y="20469"/>
                </a:cubicBezTo>
                <a:cubicBezTo>
                  <a:pt x="-21" y="20609"/>
                  <a:pt x="-35" y="20674"/>
                  <a:pt x="185" y="20733"/>
                </a:cubicBezTo>
                <a:cubicBezTo>
                  <a:pt x="393" y="20792"/>
                  <a:pt x="1098" y="21019"/>
                  <a:pt x="1283" y="21003"/>
                </a:cubicBezTo>
                <a:cubicBezTo>
                  <a:pt x="1803" y="20959"/>
                  <a:pt x="2603" y="21370"/>
                  <a:pt x="3043" y="21477"/>
                </a:cubicBezTo>
                <a:cubicBezTo>
                  <a:pt x="3436" y="21596"/>
                  <a:pt x="3827" y="21573"/>
                  <a:pt x="4289" y="21573"/>
                </a:cubicBezTo>
                <a:cubicBezTo>
                  <a:pt x="4891" y="21579"/>
                  <a:pt x="5261" y="21573"/>
                  <a:pt x="5735" y="21573"/>
                </a:cubicBezTo>
                <a:cubicBezTo>
                  <a:pt x="6001" y="21573"/>
                  <a:pt x="6083" y="21488"/>
                  <a:pt x="5944" y="21380"/>
                </a:cubicBezTo>
                <a:cubicBezTo>
                  <a:pt x="5852" y="21304"/>
                  <a:pt x="4763" y="21084"/>
                  <a:pt x="4705" y="21073"/>
                </a:cubicBezTo>
                <a:cubicBezTo>
                  <a:pt x="4358" y="20960"/>
                  <a:pt x="3791" y="20555"/>
                  <a:pt x="3491" y="20415"/>
                </a:cubicBezTo>
                <a:cubicBezTo>
                  <a:pt x="3329" y="20345"/>
                  <a:pt x="3065" y="20253"/>
                  <a:pt x="2996" y="20146"/>
                </a:cubicBezTo>
                <a:cubicBezTo>
                  <a:pt x="2973" y="20119"/>
                  <a:pt x="3040" y="19947"/>
                  <a:pt x="3028" y="19947"/>
                </a:cubicBezTo>
                <a:cubicBezTo>
                  <a:pt x="3028" y="19947"/>
                  <a:pt x="3135" y="19974"/>
                  <a:pt x="3285" y="19947"/>
                </a:cubicBezTo>
                <a:cubicBezTo>
                  <a:pt x="3331" y="19941"/>
                  <a:pt x="3551" y="19688"/>
                  <a:pt x="3863" y="19435"/>
                </a:cubicBezTo>
                <a:cubicBezTo>
                  <a:pt x="4649" y="18788"/>
                  <a:pt x="4428" y="18918"/>
                  <a:pt x="5735" y="17706"/>
                </a:cubicBezTo>
                <a:cubicBezTo>
                  <a:pt x="6139" y="17328"/>
                  <a:pt x="7006" y="16644"/>
                  <a:pt x="7422" y="16283"/>
                </a:cubicBezTo>
                <a:cubicBezTo>
                  <a:pt x="7653" y="16083"/>
                  <a:pt x="8257" y="15334"/>
                  <a:pt x="8546" y="15027"/>
                </a:cubicBezTo>
                <a:cubicBezTo>
                  <a:pt x="8696" y="14865"/>
                  <a:pt x="9237" y="14116"/>
                  <a:pt x="9503" y="13567"/>
                </a:cubicBezTo>
                <a:cubicBezTo>
                  <a:pt x="9561" y="13453"/>
                  <a:pt x="9598" y="13539"/>
                  <a:pt x="9760" y="13658"/>
                </a:cubicBezTo>
                <a:cubicBezTo>
                  <a:pt x="9864" y="13733"/>
                  <a:pt x="11700" y="14838"/>
                  <a:pt x="12278" y="15399"/>
                </a:cubicBezTo>
                <a:cubicBezTo>
                  <a:pt x="12440" y="15555"/>
                  <a:pt x="12591" y="15716"/>
                  <a:pt x="12614" y="15889"/>
                </a:cubicBezTo>
                <a:cubicBezTo>
                  <a:pt x="12788" y="16869"/>
                  <a:pt x="12825" y="17452"/>
                  <a:pt x="13275" y="18012"/>
                </a:cubicBezTo>
                <a:cubicBezTo>
                  <a:pt x="13703" y="18551"/>
                  <a:pt x="14927" y="20200"/>
                  <a:pt x="14974" y="20243"/>
                </a:cubicBezTo>
                <a:cubicBezTo>
                  <a:pt x="15020" y="20286"/>
                  <a:pt x="15021" y="20357"/>
                  <a:pt x="15125" y="20346"/>
                </a:cubicBezTo>
                <a:cubicBezTo>
                  <a:pt x="15287" y="20330"/>
                  <a:pt x="15331" y="20319"/>
                  <a:pt x="15331" y="20319"/>
                </a:cubicBezTo>
                <a:cubicBezTo>
                  <a:pt x="15343" y="20341"/>
                  <a:pt x="15402" y="20475"/>
                  <a:pt x="15378" y="20674"/>
                </a:cubicBezTo>
                <a:cubicBezTo>
                  <a:pt x="15344" y="20874"/>
                  <a:pt x="15297" y="20944"/>
                  <a:pt x="15331" y="21127"/>
                </a:cubicBezTo>
                <a:cubicBezTo>
                  <a:pt x="15389" y="21413"/>
                  <a:pt x="15516" y="21461"/>
                  <a:pt x="15747" y="21568"/>
                </a:cubicBezTo>
                <a:cubicBezTo>
                  <a:pt x="15793" y="21585"/>
                  <a:pt x="16547" y="21536"/>
                  <a:pt x="16871" y="21515"/>
                </a:cubicBezTo>
                <a:cubicBezTo>
                  <a:pt x="16940" y="21509"/>
                  <a:pt x="17043" y="21418"/>
                  <a:pt x="17239" y="21407"/>
                </a:cubicBezTo>
                <a:cubicBezTo>
                  <a:pt x="17655" y="21385"/>
                  <a:pt x="18189" y="21440"/>
                  <a:pt x="19068" y="21343"/>
                </a:cubicBezTo>
                <a:cubicBezTo>
                  <a:pt x="20016" y="21235"/>
                  <a:pt x="20315" y="21180"/>
                  <a:pt x="20824" y="21062"/>
                </a:cubicBezTo>
                <a:cubicBezTo>
                  <a:pt x="21448" y="20884"/>
                  <a:pt x="21565" y="20680"/>
                  <a:pt x="21207" y="20615"/>
                </a:cubicBezTo>
                <a:cubicBezTo>
                  <a:pt x="21033" y="20583"/>
                  <a:pt x="20651" y="20631"/>
                  <a:pt x="20235" y="20615"/>
                </a:cubicBezTo>
                <a:cubicBezTo>
                  <a:pt x="19795" y="20594"/>
                  <a:pt x="18592" y="20502"/>
                  <a:pt x="18106" y="20427"/>
                </a:cubicBezTo>
                <a:cubicBezTo>
                  <a:pt x="17968" y="20405"/>
                  <a:pt x="17851" y="20400"/>
                  <a:pt x="17713" y="20319"/>
                </a:cubicBezTo>
                <a:cubicBezTo>
                  <a:pt x="17678" y="20297"/>
                  <a:pt x="17563" y="20243"/>
                  <a:pt x="17528" y="20221"/>
                </a:cubicBezTo>
                <a:cubicBezTo>
                  <a:pt x="17505" y="20205"/>
                  <a:pt x="17320" y="20049"/>
                  <a:pt x="17297" y="20028"/>
                </a:cubicBezTo>
                <a:cubicBezTo>
                  <a:pt x="17470" y="19995"/>
                  <a:pt x="17505" y="19984"/>
                  <a:pt x="17470" y="19925"/>
                </a:cubicBezTo>
                <a:cubicBezTo>
                  <a:pt x="17424" y="19833"/>
                  <a:pt x="16420" y="17203"/>
                  <a:pt x="15993" y="15894"/>
                </a:cubicBezTo>
                <a:cubicBezTo>
                  <a:pt x="15946" y="15737"/>
                  <a:pt x="15887" y="15577"/>
                  <a:pt x="15841" y="15426"/>
                </a:cubicBezTo>
                <a:cubicBezTo>
                  <a:pt x="15748" y="15092"/>
                  <a:pt x="15737" y="14854"/>
                  <a:pt x="15552" y="14574"/>
                </a:cubicBezTo>
                <a:cubicBezTo>
                  <a:pt x="15355" y="14272"/>
                  <a:pt x="14117" y="12597"/>
                  <a:pt x="12903" y="11320"/>
                </a:cubicBezTo>
                <a:cubicBezTo>
                  <a:pt x="12429" y="10825"/>
                  <a:pt x="11839" y="10457"/>
                  <a:pt x="11758" y="9724"/>
                </a:cubicBezTo>
                <a:cubicBezTo>
                  <a:pt x="11723" y="9390"/>
                  <a:pt x="11853" y="9057"/>
                  <a:pt x="11899" y="8901"/>
                </a:cubicBezTo>
                <a:cubicBezTo>
                  <a:pt x="11968" y="8669"/>
                  <a:pt x="12105" y="8389"/>
                  <a:pt x="12105" y="8389"/>
                </a:cubicBezTo>
                <a:cubicBezTo>
                  <a:pt x="12105" y="8389"/>
                  <a:pt x="12119" y="8502"/>
                  <a:pt x="12361" y="8609"/>
                </a:cubicBezTo>
                <a:cubicBezTo>
                  <a:pt x="12604" y="8717"/>
                  <a:pt x="12602" y="8711"/>
                  <a:pt x="12914" y="8835"/>
                </a:cubicBezTo>
                <a:cubicBezTo>
                  <a:pt x="13619" y="9126"/>
                  <a:pt x="16360" y="9865"/>
                  <a:pt x="16383" y="9956"/>
                </a:cubicBezTo>
                <a:cubicBezTo>
                  <a:pt x="16406" y="10053"/>
                  <a:pt x="16708" y="10259"/>
                  <a:pt x="17055" y="10382"/>
                </a:cubicBezTo>
                <a:cubicBezTo>
                  <a:pt x="17402" y="10501"/>
                  <a:pt x="17517" y="10516"/>
                  <a:pt x="17586" y="10581"/>
                </a:cubicBezTo>
                <a:cubicBezTo>
                  <a:pt x="17667" y="10673"/>
                  <a:pt x="18153" y="10711"/>
                  <a:pt x="18280" y="10728"/>
                </a:cubicBezTo>
                <a:cubicBezTo>
                  <a:pt x="18557" y="10760"/>
                  <a:pt x="18893" y="10489"/>
                  <a:pt x="19089" y="10478"/>
                </a:cubicBezTo>
                <a:cubicBezTo>
                  <a:pt x="19216" y="10468"/>
                  <a:pt x="19355" y="10398"/>
                  <a:pt x="19378" y="10253"/>
                </a:cubicBezTo>
                <a:cubicBezTo>
                  <a:pt x="19390" y="10167"/>
                  <a:pt x="19391" y="10000"/>
                  <a:pt x="19194" y="9929"/>
                </a:cubicBezTo>
                <a:cubicBezTo>
                  <a:pt x="18986" y="9859"/>
                  <a:pt x="18638" y="9736"/>
                  <a:pt x="18395" y="9704"/>
                </a:cubicBezTo>
                <a:cubicBezTo>
                  <a:pt x="18176" y="9672"/>
                  <a:pt x="17865" y="9649"/>
                  <a:pt x="17391" y="9535"/>
                </a:cubicBezTo>
                <a:cubicBezTo>
                  <a:pt x="17021" y="9444"/>
                  <a:pt x="16892" y="9390"/>
                  <a:pt x="16556" y="9207"/>
                </a:cubicBezTo>
                <a:cubicBezTo>
                  <a:pt x="14406" y="8065"/>
                  <a:pt x="13599" y="7769"/>
                  <a:pt x="13333" y="7688"/>
                </a:cubicBezTo>
                <a:cubicBezTo>
                  <a:pt x="13148" y="7634"/>
                  <a:pt x="12939" y="7472"/>
                  <a:pt x="12766" y="7272"/>
                </a:cubicBezTo>
                <a:cubicBezTo>
                  <a:pt x="12766" y="7251"/>
                  <a:pt x="12905" y="6724"/>
                  <a:pt x="13113" y="6476"/>
                </a:cubicBezTo>
                <a:cubicBezTo>
                  <a:pt x="13217" y="6347"/>
                  <a:pt x="13263" y="6120"/>
                  <a:pt x="13229" y="6018"/>
                </a:cubicBezTo>
                <a:cubicBezTo>
                  <a:pt x="13171" y="5856"/>
                  <a:pt x="13090" y="5743"/>
                  <a:pt x="12871" y="5619"/>
                </a:cubicBezTo>
                <a:cubicBezTo>
                  <a:pt x="12408" y="5371"/>
                  <a:pt x="12024" y="5118"/>
                  <a:pt x="11527" y="4881"/>
                </a:cubicBezTo>
                <a:cubicBezTo>
                  <a:pt x="11469" y="4854"/>
                  <a:pt x="11145" y="4606"/>
                  <a:pt x="11064" y="4504"/>
                </a:cubicBezTo>
                <a:cubicBezTo>
                  <a:pt x="10925" y="4332"/>
                  <a:pt x="10871" y="4142"/>
                  <a:pt x="10558" y="4007"/>
                </a:cubicBezTo>
                <a:cubicBezTo>
                  <a:pt x="10512" y="3986"/>
                  <a:pt x="10430" y="3921"/>
                  <a:pt x="10407" y="3894"/>
                </a:cubicBezTo>
                <a:cubicBezTo>
                  <a:pt x="10326" y="3771"/>
                  <a:pt x="10428" y="3619"/>
                  <a:pt x="10486" y="3500"/>
                </a:cubicBezTo>
                <a:cubicBezTo>
                  <a:pt x="10579" y="3306"/>
                  <a:pt x="10637" y="3254"/>
                  <a:pt x="10880" y="3130"/>
                </a:cubicBezTo>
                <a:cubicBezTo>
                  <a:pt x="10938" y="3098"/>
                  <a:pt x="11076" y="3065"/>
                  <a:pt x="11285" y="3076"/>
                </a:cubicBezTo>
                <a:cubicBezTo>
                  <a:pt x="11666" y="3098"/>
                  <a:pt x="11746" y="3119"/>
                  <a:pt x="12105" y="3086"/>
                </a:cubicBezTo>
                <a:cubicBezTo>
                  <a:pt x="12440" y="3059"/>
                  <a:pt x="12463" y="2898"/>
                  <a:pt x="12452" y="2817"/>
                </a:cubicBezTo>
                <a:cubicBezTo>
                  <a:pt x="12417" y="2634"/>
                  <a:pt x="12764" y="2704"/>
                  <a:pt x="12567" y="2520"/>
                </a:cubicBezTo>
                <a:cubicBezTo>
                  <a:pt x="12544" y="2499"/>
                  <a:pt x="12776" y="2504"/>
                  <a:pt x="12730" y="2391"/>
                </a:cubicBezTo>
                <a:cubicBezTo>
                  <a:pt x="12672" y="2245"/>
                  <a:pt x="12707" y="2187"/>
                  <a:pt x="12846" y="2165"/>
                </a:cubicBezTo>
                <a:cubicBezTo>
                  <a:pt x="13123" y="2122"/>
                  <a:pt x="13159" y="1997"/>
                  <a:pt x="13055" y="1938"/>
                </a:cubicBezTo>
                <a:cubicBezTo>
                  <a:pt x="12963" y="1889"/>
                  <a:pt x="12891" y="1847"/>
                  <a:pt x="12799" y="1798"/>
                </a:cubicBezTo>
                <a:cubicBezTo>
                  <a:pt x="12729" y="1766"/>
                  <a:pt x="12674" y="1723"/>
                  <a:pt x="12650" y="1680"/>
                </a:cubicBezTo>
                <a:cubicBezTo>
                  <a:pt x="12569" y="1519"/>
                  <a:pt x="12663" y="1336"/>
                  <a:pt x="12640" y="1163"/>
                </a:cubicBezTo>
                <a:cubicBezTo>
                  <a:pt x="12593" y="808"/>
                  <a:pt x="12419" y="726"/>
                  <a:pt x="12246" y="554"/>
                </a:cubicBezTo>
                <a:cubicBezTo>
                  <a:pt x="12246" y="489"/>
                  <a:pt x="12223" y="397"/>
                  <a:pt x="12177" y="370"/>
                </a:cubicBezTo>
                <a:cubicBezTo>
                  <a:pt x="11853" y="155"/>
                  <a:pt x="11229" y="42"/>
                  <a:pt x="10674" y="15"/>
                </a:cubicBezTo>
                <a:cubicBezTo>
                  <a:pt x="10443" y="4"/>
                  <a:pt x="10164" y="-4"/>
                  <a:pt x="9897" y="1"/>
                </a:cubicBezTo>
                <a:close/>
              </a:path>
            </a:pathLst>
          </a:custGeom>
          <a:solidFill>
            <a:srgbClr val="5E5E5E"/>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endParaRPr/>
          </a:p>
        </p:txBody>
      </p:sp>
      <p:sp>
        <p:nvSpPr>
          <p:cNvPr id="182" name="Se situe au rez de chaussée de l’hôpital"/>
          <p:cNvSpPr txBox="1"/>
          <p:nvPr/>
        </p:nvSpPr>
        <p:spPr>
          <a:xfrm>
            <a:off x="4700058" y="3414389"/>
            <a:ext cx="8485569" cy="6348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3500" b="1">
                <a:solidFill>
                  <a:srgbClr val="000000"/>
                </a:solidFill>
              </a:defRPr>
            </a:lvl1pPr>
          </a:lstStyle>
          <a:p>
            <a:r>
              <a:t>Se situe au rez de chaussée de l’hôpital</a:t>
            </a:r>
          </a:p>
        </p:txBody>
      </p:sp>
      <p:sp>
        <p:nvSpPr>
          <p:cNvPr id="183" name="Médecins: 2 ETP sur 4 prévus…"/>
          <p:cNvSpPr txBox="1"/>
          <p:nvPr/>
        </p:nvSpPr>
        <p:spPr>
          <a:xfrm>
            <a:off x="11822365" y="9890875"/>
            <a:ext cx="12238835" cy="225702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marL="457200" indent="-457200" algn="l">
              <a:buSzPct val="160000"/>
              <a:buFont typeface="Arial" panose="020B0604020202020204" pitchFamily="34" charset="0"/>
              <a:buChar char="•"/>
              <a:defRPr sz="3500" b="1">
                <a:solidFill>
                  <a:srgbClr val="000000"/>
                </a:solidFill>
              </a:defRPr>
            </a:pPr>
            <a:r>
              <a:rPr dirty="0"/>
              <a:t>Médecins: 2 ETP sur 4 </a:t>
            </a:r>
            <a:r>
              <a:rPr dirty="0" err="1"/>
              <a:t>prévus</a:t>
            </a:r>
            <a:endParaRPr dirty="0"/>
          </a:p>
          <a:p>
            <a:pPr marL="457200" indent="-457200" algn="l">
              <a:buSzPct val="160000"/>
              <a:buFont typeface="Arial" panose="020B0604020202020204" pitchFamily="34" charset="0"/>
              <a:buChar char="•"/>
              <a:defRPr sz="3500" b="1">
                <a:solidFill>
                  <a:srgbClr val="000000"/>
                </a:solidFill>
              </a:defRPr>
            </a:pPr>
            <a:r>
              <a:rPr dirty="0" err="1"/>
              <a:t>Secrétaires</a:t>
            </a:r>
            <a:r>
              <a:rPr dirty="0"/>
              <a:t>: 3 ETP </a:t>
            </a:r>
            <a:r>
              <a:rPr dirty="0" err="1"/>
              <a:t>dont</a:t>
            </a:r>
            <a:r>
              <a:rPr dirty="0"/>
              <a:t> 0,5 ETP </a:t>
            </a:r>
            <a:r>
              <a:rPr dirty="0" err="1"/>
              <a:t>dédié</a:t>
            </a:r>
            <a:r>
              <a:rPr dirty="0"/>
              <a:t> </a:t>
            </a:r>
            <a:r>
              <a:rPr dirty="0" err="1"/>
              <a:t>à</a:t>
            </a:r>
            <a:r>
              <a:rPr dirty="0"/>
              <a:t> </a:t>
            </a:r>
            <a:r>
              <a:rPr dirty="0" err="1"/>
              <a:t>l’UAPED</a:t>
            </a:r>
            <a:r>
              <a:rPr dirty="0"/>
              <a:t>/UAAV</a:t>
            </a:r>
          </a:p>
          <a:p>
            <a:pPr marL="457200" indent="-457200" algn="l">
              <a:buSzPct val="160000"/>
              <a:buFont typeface="Arial" panose="020B0604020202020204" pitchFamily="34" charset="0"/>
              <a:buChar char="•"/>
              <a:defRPr sz="3500" b="1">
                <a:solidFill>
                  <a:srgbClr val="000000"/>
                </a:solidFill>
              </a:defRPr>
            </a:pPr>
            <a:r>
              <a:rPr dirty="0"/>
              <a:t>IDE: 2,55 ETP</a:t>
            </a:r>
          </a:p>
          <a:p>
            <a:pPr marL="457200" indent="-457200" algn="l">
              <a:buSzPct val="160000"/>
              <a:buFont typeface="Arial" panose="020B0604020202020204" pitchFamily="34" charset="0"/>
              <a:buChar char="•"/>
              <a:defRPr sz="3500" b="1">
                <a:solidFill>
                  <a:srgbClr val="000000"/>
                </a:solidFill>
              </a:defRPr>
            </a:pPr>
            <a:r>
              <a:rPr dirty="0" err="1"/>
              <a:t>Psychologues</a:t>
            </a:r>
            <a:r>
              <a:rPr dirty="0"/>
              <a:t>: 2,4 ETP </a:t>
            </a:r>
            <a:r>
              <a:rPr dirty="0" err="1"/>
              <a:t>mutualisés</a:t>
            </a:r>
            <a:r>
              <a:rPr dirty="0"/>
              <a:t> avec le SAU</a:t>
            </a:r>
            <a:r>
              <a:rPr lang="fr-FR" dirty="0"/>
              <a:t> adultes</a:t>
            </a:r>
            <a:endParaRPr dirty="0"/>
          </a:p>
        </p:txBody>
      </p:sp>
      <p:sp>
        <p:nvSpPr>
          <p:cNvPr id="184" name="2 salles de consultation…"/>
          <p:cNvSpPr txBox="1"/>
          <p:nvPr/>
        </p:nvSpPr>
        <p:spPr>
          <a:xfrm>
            <a:off x="9774116" y="5812968"/>
            <a:ext cx="8364593" cy="33342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p>
            <a:pPr marL="457200" indent="-457200" algn="l">
              <a:buSzPct val="160000"/>
              <a:buFont typeface="Arial" panose="020B0604020202020204" pitchFamily="34" charset="0"/>
              <a:buChar char="•"/>
              <a:defRPr sz="3500" b="1">
                <a:solidFill>
                  <a:srgbClr val="000000"/>
                </a:solidFill>
              </a:defRPr>
            </a:pPr>
            <a:r>
              <a:rPr dirty="0"/>
              <a:t>2 salles de consultation</a:t>
            </a:r>
          </a:p>
          <a:p>
            <a:pPr marL="457200" indent="-457200" algn="l">
              <a:buSzPct val="160000"/>
              <a:buFont typeface="Arial" panose="020B0604020202020204" pitchFamily="34" charset="0"/>
              <a:buChar char="•"/>
              <a:defRPr sz="3500" b="1">
                <a:solidFill>
                  <a:srgbClr val="000000"/>
                </a:solidFill>
              </a:defRPr>
            </a:pPr>
            <a:r>
              <a:rPr dirty="0"/>
              <a:t>1 bureau </a:t>
            </a:r>
            <a:r>
              <a:rPr dirty="0" err="1"/>
              <a:t>secrétariat</a:t>
            </a:r>
            <a:r>
              <a:rPr dirty="0"/>
              <a:t> (3 pers)</a:t>
            </a:r>
          </a:p>
          <a:p>
            <a:pPr marL="457200" indent="-457200" algn="l">
              <a:buSzPct val="160000"/>
              <a:buFont typeface="Arial" panose="020B0604020202020204" pitchFamily="34" charset="0"/>
              <a:buChar char="•"/>
              <a:defRPr sz="3500" b="1">
                <a:solidFill>
                  <a:srgbClr val="000000"/>
                </a:solidFill>
              </a:defRPr>
            </a:pPr>
            <a:r>
              <a:rPr dirty="0"/>
              <a:t>1 bureau </a:t>
            </a:r>
            <a:r>
              <a:rPr dirty="0" err="1"/>
              <a:t>médical</a:t>
            </a:r>
            <a:r>
              <a:rPr dirty="0"/>
              <a:t> (3 pers)</a:t>
            </a:r>
          </a:p>
          <a:p>
            <a:pPr marL="457200" indent="-457200" algn="l">
              <a:buSzPct val="160000"/>
              <a:buFont typeface="Arial" panose="020B0604020202020204" pitchFamily="34" charset="0"/>
              <a:buChar char="•"/>
              <a:defRPr sz="3500" b="1">
                <a:solidFill>
                  <a:srgbClr val="000000"/>
                </a:solidFill>
              </a:defRPr>
            </a:pPr>
            <a:r>
              <a:rPr dirty="0"/>
              <a:t>1 bureau </a:t>
            </a:r>
            <a:r>
              <a:rPr dirty="0" err="1"/>
              <a:t>Médecin</a:t>
            </a:r>
            <a:r>
              <a:rPr dirty="0"/>
              <a:t> Chef de service</a:t>
            </a:r>
            <a:endParaRPr lang="fr-FR" dirty="0"/>
          </a:p>
          <a:p>
            <a:pPr marL="457200" indent="-457200" algn="l">
              <a:buSzPct val="160000"/>
              <a:buFont typeface="Arial" panose="020B0604020202020204" pitchFamily="34" charset="0"/>
              <a:buChar char="•"/>
              <a:defRPr sz="3500" b="1">
                <a:solidFill>
                  <a:srgbClr val="000000"/>
                </a:solidFill>
              </a:defRPr>
            </a:pPr>
            <a:r>
              <a:rPr lang="fr-FR" dirty="0"/>
              <a:t>1 bure	au psychologue</a:t>
            </a:r>
            <a:endParaRPr dirty="0"/>
          </a:p>
          <a:p>
            <a:pPr marL="457200" indent="-457200" algn="l">
              <a:buSzPct val="160000"/>
              <a:buFont typeface="Arial" panose="020B0604020202020204" pitchFamily="34" charset="0"/>
              <a:buChar char="•"/>
              <a:defRPr sz="3500" b="1">
                <a:solidFill>
                  <a:srgbClr val="000000"/>
                </a:solidFill>
              </a:defRPr>
            </a:pPr>
            <a:r>
              <a:rPr dirty="0"/>
              <a:t>1 salle </a:t>
            </a:r>
            <a:r>
              <a:rPr dirty="0" err="1"/>
              <a:t>d’attente</a:t>
            </a:r>
            <a:endParaRPr dirty="0"/>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29000">
              <a:schemeClr val="accent6">
                <a:lumMod val="20000"/>
                <a:lumOff val="80000"/>
              </a:schemeClr>
            </a:gs>
            <a:gs pos="100000">
              <a:schemeClr val="accent2">
                <a:lumMod val="40000"/>
                <a:lumOff val="60000"/>
              </a:schemeClr>
            </a:gs>
          </a:gsLst>
          <a:lin ang="5400000" scaled="1"/>
        </a:gradFill>
        <a:effectLst/>
      </p:bgPr>
    </p:bg>
    <p:spTree>
      <p:nvGrpSpPr>
        <p:cNvPr id="1" name=""/>
        <p:cNvGrpSpPr/>
        <p:nvPr/>
      </p:nvGrpSpPr>
      <p:grpSpPr>
        <a:xfrm>
          <a:off x="0" y="0"/>
          <a:ext cx="0" cy="0"/>
          <a:chOff x="0" y="0"/>
          <a:chExt cx="0" cy="0"/>
        </a:xfrm>
      </p:grpSpPr>
      <p:sp>
        <p:nvSpPr>
          <p:cNvPr id="186" name="CENTRE HOSPITALIER…"/>
          <p:cNvSpPr txBox="1"/>
          <p:nvPr/>
        </p:nvSpPr>
        <p:spPr>
          <a:xfrm>
            <a:off x="1051658" y="439664"/>
            <a:ext cx="4252913" cy="13132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algn="l">
              <a:defRPr b="1"/>
            </a:pPr>
            <a:r>
              <a:t>CENTRE HOSPITALIER </a:t>
            </a:r>
          </a:p>
          <a:p>
            <a:pPr>
              <a:defRPr sz="5500" b="1">
                <a:solidFill>
                  <a:srgbClr val="FFFFFF"/>
                </a:solidFill>
              </a:defRPr>
            </a:pPr>
            <a:r>
              <a:t>PERPI</a:t>
            </a:r>
            <a:r>
              <a:rPr>
                <a:solidFill>
                  <a:schemeClr val="accent3">
                    <a:hueOff val="-274225"/>
                    <a:satOff val="26768"/>
                    <a:lumOff val="11368"/>
                  </a:schemeClr>
                </a:solidFill>
              </a:rPr>
              <a:t>GNAN</a:t>
            </a:r>
          </a:p>
        </p:txBody>
      </p:sp>
      <p:sp>
        <p:nvSpPr>
          <p:cNvPr id="187" name="Ligne"/>
          <p:cNvSpPr/>
          <p:nvPr/>
        </p:nvSpPr>
        <p:spPr>
          <a:xfrm>
            <a:off x="4580651" y="660607"/>
            <a:ext cx="522182" cy="1"/>
          </a:xfrm>
          <a:prstGeom prst="line">
            <a:avLst/>
          </a:prstGeom>
          <a:ln w="76200">
            <a:solidFill>
              <a:schemeClr val="accent3">
                <a:hueOff val="-274225"/>
                <a:satOff val="26768"/>
                <a:lumOff val="11368"/>
              </a:schemeClr>
            </a:solidFill>
            <a:miter lim="400000"/>
          </a:ln>
        </p:spPr>
        <p:txBody>
          <a:bodyPr lIns="50800" tIns="50800" rIns="50800" bIns="50800" anchor="ctr"/>
          <a:lstStyle/>
          <a:p>
            <a:endParaRPr/>
          </a:p>
        </p:txBody>
      </p:sp>
      <p:sp>
        <p:nvSpPr>
          <p:cNvPr id="189" name="Missions"/>
          <p:cNvSpPr txBox="1"/>
          <p:nvPr/>
        </p:nvSpPr>
        <p:spPr>
          <a:xfrm>
            <a:off x="10251058" y="6280343"/>
            <a:ext cx="3881883" cy="115531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defTabSz="825500">
              <a:defRPr sz="7000" b="1">
                <a:solidFill>
                  <a:schemeClr val="accent1">
                    <a:hueOff val="114395"/>
                    <a:lumOff val="-24975"/>
                  </a:schemeClr>
                </a:solidFill>
              </a:defRPr>
            </a:lvl1pPr>
          </a:lstStyle>
          <a:p>
            <a:r>
              <a:rPr dirty="0"/>
              <a:t>Missions</a:t>
            </a:r>
          </a:p>
        </p:txBody>
      </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37000">
              <a:schemeClr val="bg2">
                <a:lumMod val="90000"/>
              </a:schemeClr>
            </a:gs>
            <a:gs pos="100000">
              <a:schemeClr val="accent2">
                <a:lumMod val="40000"/>
                <a:lumOff val="60000"/>
              </a:schemeClr>
            </a:gs>
          </a:gsLst>
          <a:lin ang="5400000" scaled="1"/>
        </a:gradFill>
        <a:effectLst/>
      </p:bgPr>
    </p:bg>
    <p:spTree>
      <p:nvGrpSpPr>
        <p:cNvPr id="1" name=""/>
        <p:cNvGrpSpPr/>
        <p:nvPr/>
      </p:nvGrpSpPr>
      <p:grpSpPr>
        <a:xfrm>
          <a:off x="0" y="0"/>
          <a:ext cx="0" cy="0"/>
          <a:chOff x="0" y="0"/>
          <a:chExt cx="0" cy="0"/>
        </a:xfrm>
      </p:grpSpPr>
      <p:sp>
        <p:nvSpPr>
          <p:cNvPr id="191" name="CENTRE HOSPITALIER…"/>
          <p:cNvSpPr txBox="1"/>
          <p:nvPr/>
        </p:nvSpPr>
        <p:spPr>
          <a:xfrm>
            <a:off x="1051658" y="439664"/>
            <a:ext cx="4252913" cy="13132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algn="l">
              <a:defRPr b="1"/>
            </a:pPr>
            <a:r>
              <a:t>CENTRE HOSPITALIER </a:t>
            </a:r>
          </a:p>
          <a:p>
            <a:pPr>
              <a:defRPr sz="5500" b="1">
                <a:solidFill>
                  <a:srgbClr val="FFFFFF"/>
                </a:solidFill>
              </a:defRPr>
            </a:pPr>
            <a:r>
              <a:t>PERPI</a:t>
            </a:r>
            <a:r>
              <a:rPr>
                <a:solidFill>
                  <a:schemeClr val="accent3">
                    <a:hueOff val="-274225"/>
                    <a:satOff val="26768"/>
                    <a:lumOff val="11368"/>
                  </a:schemeClr>
                </a:solidFill>
              </a:rPr>
              <a:t>GNAN</a:t>
            </a:r>
          </a:p>
        </p:txBody>
      </p:sp>
      <p:sp>
        <p:nvSpPr>
          <p:cNvPr id="192" name="Ligne"/>
          <p:cNvSpPr/>
          <p:nvPr/>
        </p:nvSpPr>
        <p:spPr>
          <a:xfrm>
            <a:off x="4580651" y="660607"/>
            <a:ext cx="522182" cy="1"/>
          </a:xfrm>
          <a:prstGeom prst="line">
            <a:avLst/>
          </a:prstGeom>
          <a:ln w="76200">
            <a:solidFill>
              <a:schemeClr val="accent3">
                <a:hueOff val="-274225"/>
                <a:satOff val="26768"/>
                <a:lumOff val="11368"/>
              </a:schemeClr>
            </a:solidFill>
            <a:miter lim="400000"/>
          </a:ln>
        </p:spPr>
        <p:txBody>
          <a:bodyPr lIns="50800" tIns="50800" rIns="50800" bIns="50800" anchor="ctr"/>
          <a:lstStyle/>
          <a:p>
            <a:endParaRPr/>
          </a:p>
        </p:txBody>
      </p:sp>
      <p:sp>
        <p:nvSpPr>
          <p:cNvPr id="196" name="Femme"/>
          <p:cNvSpPr/>
          <p:nvPr/>
        </p:nvSpPr>
        <p:spPr>
          <a:xfrm>
            <a:off x="11470477" y="489879"/>
            <a:ext cx="1142058" cy="2526047"/>
          </a:xfrm>
          <a:custGeom>
            <a:avLst/>
            <a:gdLst/>
            <a:ahLst/>
            <a:cxnLst>
              <a:cxn ang="0">
                <a:pos x="wd2" y="hd2"/>
              </a:cxn>
              <a:cxn ang="5400000">
                <a:pos x="wd2" y="hd2"/>
              </a:cxn>
              <a:cxn ang="10800000">
                <a:pos x="wd2" y="hd2"/>
              </a:cxn>
              <a:cxn ang="16200000">
                <a:pos x="wd2" y="hd2"/>
              </a:cxn>
            </a:cxnLst>
            <a:rect l="0" t="0" r="r" b="b"/>
            <a:pathLst>
              <a:path w="21297" h="21600" extrusionOk="0">
                <a:moveTo>
                  <a:pt x="10652" y="0"/>
                </a:moveTo>
                <a:cubicBezTo>
                  <a:pt x="9610" y="0"/>
                  <a:pt x="8570" y="182"/>
                  <a:pt x="7774" y="547"/>
                </a:cubicBezTo>
                <a:cubicBezTo>
                  <a:pt x="6184" y="1276"/>
                  <a:pt x="6184" y="2458"/>
                  <a:pt x="7774" y="3188"/>
                </a:cubicBezTo>
                <a:cubicBezTo>
                  <a:pt x="9365" y="3917"/>
                  <a:pt x="11943" y="3917"/>
                  <a:pt x="13534" y="3188"/>
                </a:cubicBezTo>
                <a:cubicBezTo>
                  <a:pt x="15124" y="2458"/>
                  <a:pt x="15124" y="1276"/>
                  <a:pt x="13534" y="547"/>
                </a:cubicBezTo>
                <a:cubicBezTo>
                  <a:pt x="12738" y="182"/>
                  <a:pt x="11695" y="0"/>
                  <a:pt x="10652" y="0"/>
                </a:cubicBezTo>
                <a:close/>
                <a:moveTo>
                  <a:pt x="7859" y="4109"/>
                </a:moveTo>
                <a:cubicBezTo>
                  <a:pt x="5671" y="4109"/>
                  <a:pt x="4499" y="4934"/>
                  <a:pt x="4153" y="5420"/>
                </a:cubicBezTo>
                <a:lnTo>
                  <a:pt x="50" y="11877"/>
                </a:lnTo>
                <a:cubicBezTo>
                  <a:pt x="-150" y="12205"/>
                  <a:pt x="268" y="12546"/>
                  <a:pt x="985" y="12638"/>
                </a:cubicBezTo>
                <a:cubicBezTo>
                  <a:pt x="1106" y="12653"/>
                  <a:pt x="1229" y="12661"/>
                  <a:pt x="1349" y="12661"/>
                </a:cubicBezTo>
                <a:cubicBezTo>
                  <a:pt x="1938" y="12661"/>
                  <a:pt x="2478" y="12482"/>
                  <a:pt x="2644" y="12209"/>
                </a:cubicBezTo>
                <a:lnTo>
                  <a:pt x="6269" y="6537"/>
                </a:lnTo>
                <a:lnTo>
                  <a:pt x="6994" y="6537"/>
                </a:lnTo>
                <a:cubicBezTo>
                  <a:pt x="6989" y="6544"/>
                  <a:pt x="6983" y="6551"/>
                  <a:pt x="6979" y="6558"/>
                </a:cubicBezTo>
                <a:lnTo>
                  <a:pt x="2405" y="14438"/>
                </a:lnTo>
                <a:cubicBezTo>
                  <a:pt x="2329" y="14570"/>
                  <a:pt x="2507" y="14676"/>
                  <a:pt x="2803" y="14676"/>
                </a:cubicBezTo>
                <a:lnTo>
                  <a:pt x="6067" y="14676"/>
                </a:lnTo>
                <a:lnTo>
                  <a:pt x="6067" y="20674"/>
                </a:lnTo>
                <a:cubicBezTo>
                  <a:pt x="6067" y="21185"/>
                  <a:pt x="6972" y="21600"/>
                  <a:pt x="8087" y="21600"/>
                </a:cubicBezTo>
                <a:cubicBezTo>
                  <a:pt x="9203" y="21600"/>
                  <a:pt x="10104" y="21185"/>
                  <a:pt x="10104" y="20674"/>
                </a:cubicBezTo>
                <a:lnTo>
                  <a:pt x="10104" y="14676"/>
                </a:lnTo>
                <a:cubicBezTo>
                  <a:pt x="10326" y="14676"/>
                  <a:pt x="10531" y="14676"/>
                  <a:pt x="10608" y="14676"/>
                </a:cubicBezTo>
                <a:cubicBezTo>
                  <a:pt x="10695" y="14676"/>
                  <a:pt x="10945" y="14676"/>
                  <a:pt x="11201" y="14676"/>
                </a:cubicBezTo>
                <a:lnTo>
                  <a:pt x="11201" y="20674"/>
                </a:lnTo>
                <a:cubicBezTo>
                  <a:pt x="11201" y="21185"/>
                  <a:pt x="12105" y="21600"/>
                  <a:pt x="13221" y="21600"/>
                </a:cubicBezTo>
                <a:cubicBezTo>
                  <a:pt x="14337" y="21600"/>
                  <a:pt x="15238" y="21185"/>
                  <a:pt x="15238" y="20674"/>
                </a:cubicBezTo>
                <a:lnTo>
                  <a:pt x="15238" y="14676"/>
                </a:lnTo>
                <a:lnTo>
                  <a:pt x="18410" y="14676"/>
                </a:lnTo>
                <a:cubicBezTo>
                  <a:pt x="18706" y="14676"/>
                  <a:pt x="18887" y="14570"/>
                  <a:pt x="18811" y="14438"/>
                </a:cubicBezTo>
                <a:lnTo>
                  <a:pt x="14237" y="6558"/>
                </a:lnTo>
                <a:cubicBezTo>
                  <a:pt x="14233" y="6551"/>
                  <a:pt x="14227" y="6544"/>
                  <a:pt x="14222" y="6537"/>
                </a:cubicBezTo>
                <a:lnTo>
                  <a:pt x="14932" y="6537"/>
                </a:lnTo>
                <a:lnTo>
                  <a:pt x="18656" y="12192"/>
                </a:lnTo>
                <a:cubicBezTo>
                  <a:pt x="18827" y="12463"/>
                  <a:pt x="19364" y="12638"/>
                  <a:pt x="19948" y="12638"/>
                </a:cubicBezTo>
                <a:cubicBezTo>
                  <a:pt x="20072" y="12638"/>
                  <a:pt x="20199" y="12631"/>
                  <a:pt x="20324" y="12614"/>
                </a:cubicBezTo>
                <a:cubicBezTo>
                  <a:pt x="21038" y="12519"/>
                  <a:pt x="21450" y="12177"/>
                  <a:pt x="21244" y="11850"/>
                </a:cubicBezTo>
                <a:lnTo>
                  <a:pt x="17037" y="5432"/>
                </a:lnTo>
                <a:lnTo>
                  <a:pt x="17022" y="5407"/>
                </a:lnTo>
                <a:cubicBezTo>
                  <a:pt x="16669" y="4924"/>
                  <a:pt x="15494" y="4112"/>
                  <a:pt x="13328" y="4112"/>
                </a:cubicBezTo>
                <a:cubicBezTo>
                  <a:pt x="13316" y="4112"/>
                  <a:pt x="13303" y="4112"/>
                  <a:pt x="13291" y="4112"/>
                </a:cubicBezTo>
                <a:lnTo>
                  <a:pt x="12768" y="4114"/>
                </a:lnTo>
                <a:cubicBezTo>
                  <a:pt x="12732" y="4113"/>
                  <a:pt x="12698" y="4109"/>
                  <a:pt x="12662" y="4109"/>
                </a:cubicBezTo>
                <a:lnTo>
                  <a:pt x="7859" y="4109"/>
                </a:lnTo>
                <a:close/>
              </a:path>
            </a:pathLst>
          </a:custGeom>
          <a:solidFill>
            <a:srgbClr val="5E5E5E"/>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endParaRPr/>
          </a:p>
        </p:txBody>
      </p:sp>
      <p:sp>
        <p:nvSpPr>
          <p:cNvPr id="197" name="Homme"/>
          <p:cNvSpPr/>
          <p:nvPr/>
        </p:nvSpPr>
        <p:spPr>
          <a:xfrm>
            <a:off x="9687807" y="342119"/>
            <a:ext cx="952299" cy="2673808"/>
          </a:xfrm>
          <a:custGeom>
            <a:avLst/>
            <a:gdLst/>
            <a:ahLst/>
            <a:cxnLst>
              <a:cxn ang="0">
                <a:pos x="wd2" y="hd2"/>
              </a:cxn>
              <a:cxn ang="5400000">
                <a:pos x="wd2" y="hd2"/>
              </a:cxn>
              <a:cxn ang="10800000">
                <a:pos x="wd2" y="hd2"/>
              </a:cxn>
              <a:cxn ang="16200000">
                <a:pos x="wd2" y="hd2"/>
              </a:cxn>
            </a:cxnLst>
            <a:rect l="0" t="0" r="r" b="b"/>
            <a:pathLst>
              <a:path w="21547" h="21600" extrusionOk="0">
                <a:moveTo>
                  <a:pt x="10777" y="0"/>
                </a:moveTo>
                <a:cubicBezTo>
                  <a:pt x="9509" y="0"/>
                  <a:pt x="8239" y="180"/>
                  <a:pt x="7271" y="540"/>
                </a:cubicBezTo>
                <a:cubicBezTo>
                  <a:pt x="5335" y="1259"/>
                  <a:pt x="5335" y="2425"/>
                  <a:pt x="7271" y="3144"/>
                </a:cubicBezTo>
                <a:cubicBezTo>
                  <a:pt x="9206" y="3863"/>
                  <a:pt x="12348" y="3863"/>
                  <a:pt x="14284" y="3144"/>
                </a:cubicBezTo>
                <a:cubicBezTo>
                  <a:pt x="16220" y="2425"/>
                  <a:pt x="16220" y="1259"/>
                  <a:pt x="14284" y="540"/>
                </a:cubicBezTo>
                <a:cubicBezTo>
                  <a:pt x="13316" y="180"/>
                  <a:pt x="12046" y="0"/>
                  <a:pt x="10777" y="0"/>
                </a:cubicBezTo>
                <a:close/>
                <a:moveTo>
                  <a:pt x="4845" y="4060"/>
                </a:moveTo>
                <a:cubicBezTo>
                  <a:pt x="2970" y="4060"/>
                  <a:pt x="1445" y="4331"/>
                  <a:pt x="907" y="4563"/>
                </a:cubicBezTo>
                <a:cubicBezTo>
                  <a:pt x="-23" y="4963"/>
                  <a:pt x="-21" y="5438"/>
                  <a:pt x="8" y="5606"/>
                </a:cubicBezTo>
                <a:lnTo>
                  <a:pt x="8" y="12393"/>
                </a:lnTo>
                <a:cubicBezTo>
                  <a:pt x="8" y="12733"/>
                  <a:pt x="732" y="13004"/>
                  <a:pt x="1648" y="13004"/>
                </a:cubicBezTo>
                <a:cubicBezTo>
                  <a:pt x="2563" y="13004"/>
                  <a:pt x="3292" y="12728"/>
                  <a:pt x="3292" y="12393"/>
                </a:cubicBezTo>
                <a:lnTo>
                  <a:pt x="3292" y="6777"/>
                </a:lnTo>
                <a:lnTo>
                  <a:pt x="4791" y="6777"/>
                </a:lnTo>
                <a:lnTo>
                  <a:pt x="4791" y="12641"/>
                </a:lnTo>
                <a:lnTo>
                  <a:pt x="4804" y="12641"/>
                </a:lnTo>
                <a:lnTo>
                  <a:pt x="4804" y="20628"/>
                </a:lnTo>
                <a:cubicBezTo>
                  <a:pt x="4804" y="21163"/>
                  <a:pt x="5982" y="21600"/>
                  <a:pt x="7421" y="21600"/>
                </a:cubicBezTo>
                <a:cubicBezTo>
                  <a:pt x="8860" y="21600"/>
                  <a:pt x="10037" y="21163"/>
                  <a:pt x="10037" y="20628"/>
                </a:cubicBezTo>
                <a:lnTo>
                  <a:pt x="10037" y="12641"/>
                </a:lnTo>
                <a:lnTo>
                  <a:pt x="10777" y="12641"/>
                </a:lnTo>
                <a:lnTo>
                  <a:pt x="11504" y="12641"/>
                </a:lnTo>
                <a:lnTo>
                  <a:pt x="11504" y="20628"/>
                </a:lnTo>
                <a:cubicBezTo>
                  <a:pt x="11504" y="21163"/>
                  <a:pt x="12682" y="21600"/>
                  <a:pt x="14121" y="21600"/>
                </a:cubicBezTo>
                <a:cubicBezTo>
                  <a:pt x="15559" y="21600"/>
                  <a:pt x="16737" y="21163"/>
                  <a:pt x="16737" y="20628"/>
                </a:cubicBezTo>
                <a:lnTo>
                  <a:pt x="16737" y="12636"/>
                </a:lnTo>
                <a:lnTo>
                  <a:pt x="16750" y="12636"/>
                </a:lnTo>
                <a:lnTo>
                  <a:pt x="16750" y="6772"/>
                </a:lnTo>
                <a:lnTo>
                  <a:pt x="18249" y="6772"/>
                </a:lnTo>
                <a:lnTo>
                  <a:pt x="18249" y="12388"/>
                </a:lnTo>
                <a:cubicBezTo>
                  <a:pt x="18249" y="12728"/>
                  <a:pt x="18973" y="12997"/>
                  <a:pt x="19889" y="12997"/>
                </a:cubicBezTo>
                <a:cubicBezTo>
                  <a:pt x="20805" y="12997"/>
                  <a:pt x="21533" y="12723"/>
                  <a:pt x="21533" y="12388"/>
                </a:cubicBezTo>
                <a:lnTo>
                  <a:pt x="21533" y="5606"/>
                </a:lnTo>
                <a:cubicBezTo>
                  <a:pt x="21577" y="5438"/>
                  <a:pt x="21564" y="4957"/>
                  <a:pt x="20634" y="4563"/>
                </a:cubicBezTo>
                <a:cubicBezTo>
                  <a:pt x="20096" y="4336"/>
                  <a:pt x="18566" y="4060"/>
                  <a:pt x="16691" y="4060"/>
                </a:cubicBezTo>
                <a:lnTo>
                  <a:pt x="10777" y="4060"/>
                </a:lnTo>
                <a:lnTo>
                  <a:pt x="4845" y="4060"/>
                </a:lnTo>
                <a:close/>
              </a:path>
            </a:pathLst>
          </a:custGeom>
          <a:solidFill>
            <a:srgbClr val="5E5E5E"/>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endParaRPr/>
          </a:p>
        </p:txBody>
      </p:sp>
      <p:sp>
        <p:nvSpPr>
          <p:cNvPr id="198" name="Bébé"/>
          <p:cNvSpPr/>
          <p:nvPr/>
        </p:nvSpPr>
        <p:spPr>
          <a:xfrm>
            <a:off x="10640106" y="973834"/>
            <a:ext cx="1020130" cy="1446251"/>
          </a:xfrm>
          <a:custGeom>
            <a:avLst/>
            <a:gdLst/>
            <a:ahLst/>
            <a:cxnLst>
              <a:cxn ang="0">
                <a:pos x="wd2" y="hd2"/>
              </a:cxn>
              <a:cxn ang="5400000">
                <a:pos x="wd2" y="hd2"/>
              </a:cxn>
              <a:cxn ang="10800000">
                <a:pos x="wd2" y="hd2"/>
              </a:cxn>
              <a:cxn ang="16200000">
                <a:pos x="wd2" y="hd2"/>
              </a:cxn>
            </a:cxnLst>
            <a:rect l="0" t="0" r="r" b="b"/>
            <a:pathLst>
              <a:path w="21531" h="21567" extrusionOk="0">
                <a:moveTo>
                  <a:pt x="10766" y="0"/>
                </a:moveTo>
                <a:cubicBezTo>
                  <a:pt x="9664" y="0"/>
                  <a:pt x="8560" y="297"/>
                  <a:pt x="7718" y="891"/>
                </a:cubicBezTo>
                <a:cubicBezTo>
                  <a:pt x="6036" y="2080"/>
                  <a:pt x="6036" y="4008"/>
                  <a:pt x="7718" y="5196"/>
                </a:cubicBezTo>
                <a:cubicBezTo>
                  <a:pt x="9401" y="6385"/>
                  <a:pt x="12129" y="6385"/>
                  <a:pt x="13812" y="5196"/>
                </a:cubicBezTo>
                <a:cubicBezTo>
                  <a:pt x="15494" y="4008"/>
                  <a:pt x="15494" y="2080"/>
                  <a:pt x="13812" y="891"/>
                </a:cubicBezTo>
                <a:cubicBezTo>
                  <a:pt x="12970" y="297"/>
                  <a:pt x="11869" y="0"/>
                  <a:pt x="10766" y="0"/>
                </a:cubicBezTo>
                <a:close/>
                <a:moveTo>
                  <a:pt x="7389" y="6497"/>
                </a:moveTo>
                <a:cubicBezTo>
                  <a:pt x="7012" y="6497"/>
                  <a:pt x="6653" y="6607"/>
                  <a:pt x="6395" y="6800"/>
                </a:cubicBezTo>
                <a:lnTo>
                  <a:pt x="104" y="11515"/>
                </a:lnTo>
                <a:cubicBezTo>
                  <a:pt x="-32" y="11617"/>
                  <a:pt x="-35" y="11777"/>
                  <a:pt x="99" y="11880"/>
                </a:cubicBezTo>
                <a:lnTo>
                  <a:pt x="1175" y="12709"/>
                </a:lnTo>
                <a:cubicBezTo>
                  <a:pt x="1303" y="12809"/>
                  <a:pt x="1517" y="12824"/>
                  <a:pt x="1673" y="12747"/>
                </a:cubicBezTo>
                <a:lnTo>
                  <a:pt x="5839" y="10671"/>
                </a:lnTo>
                <a:cubicBezTo>
                  <a:pt x="6014" y="10583"/>
                  <a:pt x="6257" y="10673"/>
                  <a:pt x="6257" y="10824"/>
                </a:cubicBezTo>
                <a:lnTo>
                  <a:pt x="6257" y="12293"/>
                </a:lnTo>
                <a:lnTo>
                  <a:pt x="15276" y="12293"/>
                </a:lnTo>
                <a:lnTo>
                  <a:pt x="15276" y="10824"/>
                </a:lnTo>
                <a:cubicBezTo>
                  <a:pt x="15276" y="10673"/>
                  <a:pt x="15515" y="10584"/>
                  <a:pt x="15691" y="10671"/>
                </a:cubicBezTo>
                <a:lnTo>
                  <a:pt x="19859" y="12747"/>
                </a:lnTo>
                <a:cubicBezTo>
                  <a:pt x="20015" y="12824"/>
                  <a:pt x="20227" y="12809"/>
                  <a:pt x="20355" y="12709"/>
                </a:cubicBezTo>
                <a:lnTo>
                  <a:pt x="21431" y="11880"/>
                </a:lnTo>
                <a:cubicBezTo>
                  <a:pt x="21565" y="11777"/>
                  <a:pt x="21565" y="11617"/>
                  <a:pt x="21428" y="11515"/>
                </a:cubicBezTo>
                <a:lnTo>
                  <a:pt x="15137" y="6800"/>
                </a:lnTo>
                <a:cubicBezTo>
                  <a:pt x="14879" y="6607"/>
                  <a:pt x="14518" y="6497"/>
                  <a:pt x="14141" y="6497"/>
                </a:cubicBezTo>
                <a:lnTo>
                  <a:pt x="11837" y="6497"/>
                </a:lnTo>
                <a:lnTo>
                  <a:pt x="9695" y="6497"/>
                </a:lnTo>
                <a:lnTo>
                  <a:pt x="7389" y="6497"/>
                </a:lnTo>
                <a:close/>
                <a:moveTo>
                  <a:pt x="6211" y="13528"/>
                </a:moveTo>
                <a:lnTo>
                  <a:pt x="2176" y="16399"/>
                </a:lnTo>
                <a:cubicBezTo>
                  <a:pt x="1971" y="16545"/>
                  <a:pt x="1968" y="16780"/>
                  <a:pt x="2169" y="16929"/>
                </a:cubicBezTo>
                <a:lnTo>
                  <a:pt x="8293" y="21468"/>
                </a:lnTo>
                <a:cubicBezTo>
                  <a:pt x="8449" y="21583"/>
                  <a:pt x="8699" y="21600"/>
                  <a:pt x="8882" y="21507"/>
                </a:cubicBezTo>
                <a:lnTo>
                  <a:pt x="10001" y="20934"/>
                </a:lnTo>
                <a:cubicBezTo>
                  <a:pt x="10180" y="20842"/>
                  <a:pt x="10239" y="20672"/>
                  <a:pt x="10139" y="20533"/>
                </a:cubicBezTo>
                <a:lnTo>
                  <a:pt x="7947" y="17473"/>
                </a:lnTo>
                <a:cubicBezTo>
                  <a:pt x="7846" y="17331"/>
                  <a:pt x="7881" y="17160"/>
                  <a:pt x="8033" y="17043"/>
                </a:cubicBezTo>
                <a:lnTo>
                  <a:pt x="9559" y="15874"/>
                </a:lnTo>
                <a:lnTo>
                  <a:pt x="6211" y="13528"/>
                </a:lnTo>
                <a:close/>
                <a:moveTo>
                  <a:pt x="15321" y="13528"/>
                </a:moveTo>
                <a:lnTo>
                  <a:pt x="11973" y="15874"/>
                </a:lnTo>
                <a:lnTo>
                  <a:pt x="13499" y="17043"/>
                </a:lnTo>
                <a:cubicBezTo>
                  <a:pt x="13651" y="17160"/>
                  <a:pt x="13684" y="17331"/>
                  <a:pt x="13583" y="17473"/>
                </a:cubicBezTo>
                <a:lnTo>
                  <a:pt x="11391" y="20533"/>
                </a:lnTo>
                <a:cubicBezTo>
                  <a:pt x="11291" y="20672"/>
                  <a:pt x="11350" y="20842"/>
                  <a:pt x="11529" y="20934"/>
                </a:cubicBezTo>
                <a:lnTo>
                  <a:pt x="12648" y="21507"/>
                </a:lnTo>
                <a:cubicBezTo>
                  <a:pt x="12831" y="21600"/>
                  <a:pt x="13083" y="21583"/>
                  <a:pt x="13239" y="21468"/>
                </a:cubicBezTo>
                <a:lnTo>
                  <a:pt x="19363" y="16929"/>
                </a:lnTo>
                <a:cubicBezTo>
                  <a:pt x="19564" y="16780"/>
                  <a:pt x="19561" y="16545"/>
                  <a:pt x="19356" y="16399"/>
                </a:cubicBezTo>
                <a:lnTo>
                  <a:pt x="15321" y="13528"/>
                </a:lnTo>
                <a:close/>
              </a:path>
            </a:pathLst>
          </a:custGeom>
          <a:solidFill>
            <a:srgbClr val="5E5E5E"/>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endParaRPr/>
          </a:p>
        </p:txBody>
      </p:sp>
      <p:sp>
        <p:nvSpPr>
          <p:cNvPr id="2" name="Rectangle 1"/>
          <p:cNvSpPr/>
          <p:nvPr/>
        </p:nvSpPr>
        <p:spPr>
          <a:xfrm>
            <a:off x="1272988" y="3051800"/>
            <a:ext cx="20618824" cy="6945491"/>
          </a:xfrm>
          <a:prstGeom prst="rect">
            <a:avLst/>
          </a:prstGeom>
        </p:spPr>
        <p:txBody>
          <a:bodyPr wrap="square">
            <a:spAutoFit/>
          </a:bodyPr>
          <a:lstStyle/>
          <a:p>
            <a:pPr marL="742950" lvl="1" indent="-285750">
              <a:spcAft>
                <a:spcPts val="1600"/>
              </a:spcAft>
              <a:buFont typeface="Wingdings" panose="05000000000000000000" pitchFamily="2" charset="2"/>
              <a:buChar char="ü"/>
            </a:pPr>
            <a:r>
              <a:rPr lang="fr-FR" sz="2400" b="1" dirty="0"/>
              <a:t>MISSIONS GENERALES:</a:t>
            </a:r>
          </a:p>
          <a:p>
            <a:pPr marL="1657350" lvl="3" indent="-285750">
              <a:spcAft>
                <a:spcPts val="1600"/>
              </a:spcAft>
              <a:buFont typeface="Wingdings" panose="05000000000000000000" pitchFamily="2" charset="2"/>
              <a:buChar char="ü"/>
            </a:pPr>
            <a:endParaRPr lang="fr-FR" sz="2400" dirty="0"/>
          </a:p>
          <a:p>
            <a:pPr marL="171450" lvl="0" indent="-171450">
              <a:spcAft>
                <a:spcPts val="1600"/>
              </a:spcAft>
              <a:buFontTx/>
              <a:buChar char="-"/>
            </a:pPr>
            <a:r>
              <a:rPr lang="fr-FR" sz="2400" b="1" dirty="0"/>
              <a:t>En victimologie :  toute personne victime de violence ( du nourrisson à la personne âgée) , peut être reçue , sur réquisition ou non et sur RDV , du lundi au vendredi ainsi que les weekend par le médecin de garde. Les violences peuvent être de nature sexuelle, physique ou psychologique, volontaires ou involontaires.( agressions, agressions sexuelles, VC, harcèlement, AVP, AT..) </a:t>
            </a:r>
          </a:p>
          <a:p>
            <a:pPr marL="171450" lvl="0" indent="-171450">
              <a:spcAft>
                <a:spcPts val="1600"/>
              </a:spcAft>
              <a:buFontTx/>
              <a:buChar char="-"/>
            </a:pPr>
            <a:endParaRPr lang="fr-FR" sz="2400" b="1" dirty="0"/>
          </a:p>
          <a:p>
            <a:pPr marL="171450" lvl="0" indent="-171450">
              <a:spcAft>
                <a:spcPts val="1600"/>
              </a:spcAft>
              <a:buFontTx/>
              <a:buChar char="-"/>
            </a:pPr>
            <a:r>
              <a:rPr lang="fr-FR" sz="2400" b="1" dirty="0"/>
              <a:t>En thanatologie : les examens de corps et les levées de corps demandés par le Parquet. Autopsies (réalisées à Montpellier)</a:t>
            </a:r>
          </a:p>
          <a:p>
            <a:pPr marL="171450" lvl="0" indent="-171450">
              <a:spcAft>
                <a:spcPts val="1600"/>
              </a:spcAft>
              <a:buFontTx/>
              <a:buChar char="-"/>
            </a:pPr>
            <a:endParaRPr lang="fr-FR" sz="2400" b="1" dirty="0"/>
          </a:p>
          <a:p>
            <a:pPr marL="171450" lvl="0" indent="-171450">
              <a:spcAft>
                <a:spcPts val="1600"/>
              </a:spcAft>
              <a:buFontTx/>
              <a:buChar char="-"/>
            </a:pPr>
            <a:r>
              <a:rPr lang="fr-FR" sz="2400" b="1" dirty="0"/>
              <a:t>Les compatibilités de garde à vue au commissariat et en gendarmerie, ou en chambre sécurisée à l’hôpital.</a:t>
            </a:r>
          </a:p>
          <a:p>
            <a:pPr lvl="0">
              <a:spcAft>
                <a:spcPts val="1600"/>
              </a:spcAft>
            </a:pPr>
            <a:endParaRPr lang="fr-FR" sz="2400" b="1" dirty="0"/>
          </a:p>
          <a:p>
            <a:pPr marL="171450" lvl="0" indent="-171450">
              <a:spcAft>
                <a:spcPts val="1600"/>
              </a:spcAft>
              <a:buFontTx/>
              <a:buChar char="-"/>
            </a:pPr>
            <a:r>
              <a:rPr lang="fr-FR" sz="2400" b="1" dirty="0"/>
              <a:t>Les déterminations de minorité, demandeurs d’asile, mutilations </a:t>
            </a:r>
          </a:p>
          <a:p>
            <a:pPr marL="171450" lvl="0" indent="-171450">
              <a:spcAft>
                <a:spcPts val="1600"/>
              </a:spcAft>
              <a:buFontTx/>
              <a:buChar char="-"/>
            </a:pPr>
            <a:endParaRPr lang="fr-FR" sz="2400" b="1" dirty="0"/>
          </a:p>
          <a:p>
            <a:pPr lvl="0">
              <a:spcAft>
                <a:spcPts val="1600"/>
              </a:spcAft>
            </a:pPr>
            <a:r>
              <a:rPr lang="fr-FR" sz="2400" b="1" dirty="0"/>
              <a:t>NB : Il existe une astreinte 24h/24 pour les viols &lt; 72h et les levées de corps, qui sont des urgences médico légale</a:t>
            </a:r>
            <a:r>
              <a:rPr lang="fr-FR" sz="2400" dirty="0"/>
              <a:t>s</a:t>
            </a:r>
          </a:p>
        </p:txBody>
      </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r>
              <a:rPr lang="fr-FR" dirty="0"/>
              <a:t>LA CONSULTATION</a:t>
            </a:r>
          </a:p>
        </p:txBody>
      </p:sp>
      <p:sp>
        <p:nvSpPr>
          <p:cNvPr id="4" name="Espace réservé du texte 3"/>
          <p:cNvSpPr>
            <a:spLocks noGrp="1"/>
          </p:cNvSpPr>
          <p:nvPr>
            <p:ph type="body" sz="quarter" idx="1"/>
          </p:nvPr>
        </p:nvSpPr>
        <p:spPr/>
        <p:txBody>
          <a:bodyPr/>
          <a:lstStyle/>
          <a:p>
            <a:r>
              <a:rPr lang="fr-FR" dirty="0"/>
              <a:t>Prise en charge globale des victimes</a:t>
            </a:r>
          </a:p>
        </p:txBody>
      </p:sp>
    </p:spTree>
    <p:extLst>
      <p:ext uri="{BB962C8B-B14F-4D97-AF65-F5344CB8AC3E}">
        <p14:creationId xmlns:p14="http://schemas.microsoft.com/office/powerpoint/2010/main" val="2699735410"/>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 name="Image 43"/>
          <p:cNvPicPr>
            <a:picLocks noChangeAspect="1"/>
          </p:cNvPicPr>
          <p:nvPr/>
        </p:nvPicPr>
        <p:blipFill>
          <a:blip r:embed="rId2"/>
          <a:stretch>
            <a:fillRect/>
          </a:stretch>
        </p:blipFill>
        <p:spPr>
          <a:xfrm>
            <a:off x="2818462" y="419693"/>
            <a:ext cx="19549872" cy="12545069"/>
          </a:xfrm>
          <a:prstGeom prst="rect">
            <a:avLst/>
          </a:prstGeom>
        </p:spPr>
      </p:pic>
    </p:spTree>
    <p:extLst>
      <p:ext uri="{BB962C8B-B14F-4D97-AF65-F5344CB8AC3E}">
        <p14:creationId xmlns:p14="http://schemas.microsoft.com/office/powerpoint/2010/main" val="3453111157"/>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44000">
              <a:schemeClr val="bg2">
                <a:lumMod val="90000"/>
              </a:schemeClr>
            </a:gs>
            <a:gs pos="100000">
              <a:schemeClr val="accent2">
                <a:lumMod val="40000"/>
                <a:lumOff val="60000"/>
              </a:schemeClr>
            </a:gs>
          </a:gsLst>
          <a:lin ang="5400000" scaled="1"/>
        </a:gradFill>
        <a:effectLst/>
      </p:bgPr>
    </p:bg>
    <p:spTree>
      <p:nvGrpSpPr>
        <p:cNvPr id="1" name=""/>
        <p:cNvGrpSpPr/>
        <p:nvPr/>
      </p:nvGrpSpPr>
      <p:grpSpPr>
        <a:xfrm>
          <a:off x="0" y="0"/>
          <a:ext cx="0" cy="0"/>
          <a:chOff x="0" y="0"/>
          <a:chExt cx="0" cy="0"/>
        </a:xfrm>
      </p:grpSpPr>
      <p:sp>
        <p:nvSpPr>
          <p:cNvPr id="223" name="CENTRE HOSPITALIER…"/>
          <p:cNvSpPr txBox="1"/>
          <p:nvPr/>
        </p:nvSpPr>
        <p:spPr>
          <a:xfrm>
            <a:off x="1051658" y="439664"/>
            <a:ext cx="4252913" cy="13132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algn="l">
              <a:defRPr b="1"/>
            </a:pPr>
            <a:r>
              <a:t>CENTRE HOSPITALIER </a:t>
            </a:r>
          </a:p>
          <a:p>
            <a:pPr>
              <a:defRPr sz="5500" b="1">
                <a:solidFill>
                  <a:srgbClr val="FFFFFF"/>
                </a:solidFill>
              </a:defRPr>
            </a:pPr>
            <a:r>
              <a:t>PERPI</a:t>
            </a:r>
            <a:r>
              <a:rPr>
                <a:solidFill>
                  <a:schemeClr val="accent3">
                    <a:hueOff val="-274225"/>
                    <a:satOff val="26768"/>
                    <a:lumOff val="11368"/>
                  </a:schemeClr>
                </a:solidFill>
              </a:rPr>
              <a:t>GNAN</a:t>
            </a:r>
          </a:p>
        </p:txBody>
      </p:sp>
      <p:sp>
        <p:nvSpPr>
          <p:cNvPr id="224" name="Ligne"/>
          <p:cNvSpPr/>
          <p:nvPr/>
        </p:nvSpPr>
        <p:spPr>
          <a:xfrm>
            <a:off x="4580651" y="660607"/>
            <a:ext cx="522182" cy="1"/>
          </a:xfrm>
          <a:prstGeom prst="line">
            <a:avLst/>
          </a:prstGeom>
          <a:ln w="76200">
            <a:solidFill>
              <a:schemeClr val="accent3">
                <a:hueOff val="-274225"/>
                <a:satOff val="26768"/>
                <a:lumOff val="11368"/>
              </a:schemeClr>
            </a:solidFill>
            <a:miter lim="400000"/>
          </a:ln>
        </p:spPr>
        <p:txBody>
          <a:bodyPr lIns="50800" tIns="50800" rIns="50800" bIns="50800" anchor="ctr"/>
          <a:lstStyle/>
          <a:p>
            <a:endParaRPr/>
          </a:p>
        </p:txBody>
      </p:sp>
      <p:sp>
        <p:nvSpPr>
          <p:cNvPr id="226" name="Nouvelles missions"/>
          <p:cNvSpPr txBox="1"/>
          <p:nvPr/>
        </p:nvSpPr>
        <p:spPr>
          <a:xfrm>
            <a:off x="8053895" y="6280343"/>
            <a:ext cx="8276210" cy="115531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defTabSz="825500">
              <a:defRPr sz="7000" b="1">
                <a:solidFill>
                  <a:schemeClr val="accent1">
                    <a:hueOff val="114395"/>
                    <a:lumOff val="-24975"/>
                  </a:schemeClr>
                </a:solidFill>
              </a:defRPr>
            </a:lvl1pPr>
          </a:lstStyle>
          <a:p>
            <a:r>
              <a:t>Nouvelles missions</a:t>
            </a:r>
          </a:p>
        </p:txBody>
      </p:sp>
      <p:sp>
        <p:nvSpPr>
          <p:cNvPr id="2" name="Espace réservé du texte 1"/>
          <p:cNvSpPr>
            <a:spLocks noGrp="1"/>
          </p:cNvSpPr>
          <p:nvPr>
            <p:ph type="body" sz="quarter" idx="1"/>
          </p:nvPr>
        </p:nvSpPr>
        <p:spPr/>
        <p:txBody>
          <a:bodyPr/>
          <a:lstStyle/>
          <a:p>
            <a:endParaRPr lang="fr-FR" dirty="0"/>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47000">
              <a:schemeClr val="bg2">
                <a:lumMod val="90000"/>
              </a:schemeClr>
            </a:gs>
            <a:gs pos="100000">
              <a:schemeClr val="accent2">
                <a:lumMod val="40000"/>
                <a:lumOff val="60000"/>
              </a:schemeClr>
            </a:gs>
          </a:gsLst>
          <a:lin ang="5400000" scaled="1"/>
        </a:gradFill>
        <a:effectLst/>
      </p:bgPr>
    </p:bg>
    <p:spTree>
      <p:nvGrpSpPr>
        <p:cNvPr id="1" name=""/>
        <p:cNvGrpSpPr/>
        <p:nvPr/>
      </p:nvGrpSpPr>
      <p:grpSpPr>
        <a:xfrm>
          <a:off x="0" y="0"/>
          <a:ext cx="0" cy="0"/>
          <a:chOff x="0" y="0"/>
          <a:chExt cx="0" cy="0"/>
        </a:xfrm>
      </p:grpSpPr>
      <p:sp>
        <p:nvSpPr>
          <p:cNvPr id="228" name="CENTRE HOSPITALIER…"/>
          <p:cNvSpPr txBox="1"/>
          <p:nvPr/>
        </p:nvSpPr>
        <p:spPr>
          <a:xfrm>
            <a:off x="1051658" y="439664"/>
            <a:ext cx="4252913" cy="13132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algn="l">
              <a:defRPr b="1"/>
            </a:pPr>
            <a:r>
              <a:t>CENTRE HOSPITALIER </a:t>
            </a:r>
          </a:p>
          <a:p>
            <a:pPr>
              <a:defRPr sz="5500" b="1">
                <a:solidFill>
                  <a:srgbClr val="FFFFFF"/>
                </a:solidFill>
              </a:defRPr>
            </a:pPr>
            <a:r>
              <a:t>PERPI</a:t>
            </a:r>
            <a:r>
              <a:rPr>
                <a:solidFill>
                  <a:schemeClr val="accent3">
                    <a:hueOff val="-274225"/>
                    <a:satOff val="26768"/>
                    <a:lumOff val="11368"/>
                  </a:schemeClr>
                </a:solidFill>
              </a:rPr>
              <a:t>GNAN</a:t>
            </a:r>
          </a:p>
        </p:txBody>
      </p:sp>
      <p:sp>
        <p:nvSpPr>
          <p:cNvPr id="229" name="Ligne"/>
          <p:cNvSpPr/>
          <p:nvPr/>
        </p:nvSpPr>
        <p:spPr>
          <a:xfrm>
            <a:off x="4580651" y="660607"/>
            <a:ext cx="522182" cy="1"/>
          </a:xfrm>
          <a:prstGeom prst="line">
            <a:avLst/>
          </a:prstGeom>
          <a:ln w="76200">
            <a:solidFill>
              <a:schemeClr val="accent3">
                <a:hueOff val="-274225"/>
                <a:satOff val="26768"/>
                <a:lumOff val="11368"/>
              </a:schemeClr>
            </a:solidFill>
            <a:miter lim="400000"/>
          </a:ln>
        </p:spPr>
        <p:txBody>
          <a:bodyPr lIns="50800" tIns="50800" rIns="50800" bIns="50800" anchor="ctr"/>
          <a:lstStyle/>
          <a:p>
            <a:endParaRPr/>
          </a:p>
        </p:txBody>
      </p:sp>
      <p:sp>
        <p:nvSpPr>
          <p:cNvPr id="2" name="Titre 1"/>
          <p:cNvSpPr>
            <a:spLocks noGrp="1"/>
          </p:cNvSpPr>
          <p:nvPr>
            <p:ph type="title"/>
          </p:nvPr>
        </p:nvSpPr>
        <p:spPr>
          <a:xfrm>
            <a:off x="1206496" y="2574992"/>
            <a:ext cx="21971004" cy="2208038"/>
          </a:xfrm>
        </p:spPr>
        <p:txBody>
          <a:bodyPr>
            <a:normAutofit fontScale="90000"/>
          </a:bodyPr>
          <a:lstStyle/>
          <a:p>
            <a:r>
              <a:rPr lang="fr-FR" sz="6700" b="1" dirty="0"/>
              <a:t>        UAAV</a:t>
            </a:r>
            <a:r>
              <a:rPr lang="fr-FR" dirty="0"/>
              <a:t> : </a:t>
            </a:r>
            <a:r>
              <a:rPr lang="fr-FR" sz="7200" b="1" dirty="0" err="1"/>
              <a:t>U</a:t>
            </a:r>
            <a:r>
              <a:rPr lang="fr-FR" sz="7200" dirty="0" err="1"/>
              <a:t>nite</a:t>
            </a:r>
            <a:r>
              <a:rPr lang="fr-FR" sz="7200" dirty="0"/>
              <a:t> d’</a:t>
            </a:r>
            <a:r>
              <a:rPr lang="fr-FR" sz="7200" b="1" dirty="0"/>
              <a:t>A</a:t>
            </a:r>
            <a:r>
              <a:rPr lang="fr-FR" sz="7200" dirty="0"/>
              <a:t>ide et d’</a:t>
            </a:r>
            <a:r>
              <a:rPr lang="fr-FR" sz="7200" b="1" dirty="0"/>
              <a:t>A</a:t>
            </a:r>
            <a:r>
              <a:rPr lang="fr-FR" sz="7200" dirty="0"/>
              <a:t>ccueil des </a:t>
            </a:r>
            <a:r>
              <a:rPr lang="fr-FR" sz="7200" b="1" dirty="0"/>
              <a:t>V</a:t>
            </a:r>
            <a:r>
              <a:rPr lang="fr-FR" sz="7200" dirty="0"/>
              <a:t>ictimes</a:t>
            </a:r>
            <a:br>
              <a:rPr lang="fr-FR" sz="7200" dirty="0"/>
            </a:br>
            <a:r>
              <a:rPr lang="fr-FR" sz="7200" dirty="0"/>
              <a:t/>
            </a:r>
            <a:br>
              <a:rPr lang="fr-FR" sz="7200" dirty="0"/>
            </a:br>
            <a:r>
              <a:rPr lang="fr-FR" sz="7200" dirty="0"/>
              <a:t>          </a:t>
            </a:r>
            <a:r>
              <a:rPr lang="fr-FR" sz="6000" u="sng" dirty="0"/>
              <a:t>Un numéro unique sur l’</a:t>
            </a:r>
            <a:r>
              <a:rPr lang="fr-FR" sz="6000" u="sng" dirty="0" err="1"/>
              <a:t>hopital</a:t>
            </a:r>
            <a:r>
              <a:rPr lang="fr-FR" sz="6000" u="sng" dirty="0"/>
              <a:t> : </a:t>
            </a:r>
            <a:r>
              <a:rPr lang="fr-FR" sz="6000" b="1" u="sng" dirty="0" smtClean="0"/>
              <a:t>04.34.55.00.04</a:t>
            </a:r>
            <a:endParaRPr lang="fr-FR" sz="6000" b="1" u="sng" dirty="0"/>
          </a:p>
        </p:txBody>
      </p:sp>
      <p:sp>
        <p:nvSpPr>
          <p:cNvPr id="231" name="En lien avec la circulaire CRIM-2021-13/E6-24.11.2021…"/>
          <p:cNvSpPr txBox="1"/>
          <p:nvPr/>
        </p:nvSpPr>
        <p:spPr>
          <a:xfrm>
            <a:off x="2077431" y="2932773"/>
            <a:ext cx="20583492" cy="71814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defRPr sz="4000" b="1" i="1">
                <a:solidFill>
                  <a:schemeClr val="accent1">
                    <a:hueOff val="114395"/>
                    <a:lumOff val="-24975"/>
                  </a:schemeClr>
                </a:solidFill>
              </a:defRPr>
            </a:pPr>
            <a:endParaRPr dirty="0"/>
          </a:p>
        </p:txBody>
      </p:sp>
      <p:sp>
        <p:nvSpPr>
          <p:cNvPr id="232" name="Dépôt de plainte simplifié…"/>
          <p:cNvSpPr txBox="1"/>
          <p:nvPr/>
        </p:nvSpPr>
        <p:spPr>
          <a:xfrm>
            <a:off x="5112786" y="6139487"/>
            <a:ext cx="14158428" cy="641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just">
              <a:defRPr sz="3500" b="1"/>
            </a:pPr>
            <a:endParaRPr dirty="0"/>
          </a:p>
        </p:txBody>
      </p:sp>
      <p:sp>
        <p:nvSpPr>
          <p:cNvPr id="233" name="Mesure de signalement:…"/>
          <p:cNvSpPr txBox="1"/>
          <p:nvPr/>
        </p:nvSpPr>
        <p:spPr>
          <a:xfrm>
            <a:off x="7845149" y="7130532"/>
            <a:ext cx="102657" cy="641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algn="just">
              <a:defRPr sz="3500" b="1" u="sng">
                <a:solidFill>
                  <a:srgbClr val="000000"/>
                </a:solidFill>
              </a:defRPr>
            </a:pPr>
            <a:endParaRPr dirty="0"/>
          </a:p>
        </p:txBody>
      </p:sp>
      <p:sp>
        <p:nvSpPr>
          <p:cNvPr id="234" name="Consultation sans réquisition ni dépôt de plainte à visée conservatoire:…"/>
          <p:cNvSpPr txBox="1"/>
          <p:nvPr/>
        </p:nvSpPr>
        <p:spPr>
          <a:xfrm>
            <a:off x="3785616" y="6395363"/>
            <a:ext cx="18525743" cy="407291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p>
            <a:pPr algn="just">
              <a:defRPr sz="3500" b="1" u="sng">
                <a:solidFill>
                  <a:srgbClr val="000000"/>
                </a:solidFill>
              </a:defRPr>
            </a:pPr>
            <a:r>
              <a:rPr dirty="0"/>
              <a:t>Consultation </a:t>
            </a:r>
            <a:r>
              <a:rPr sz="4800" dirty="0"/>
              <a:t>sans </a:t>
            </a:r>
            <a:r>
              <a:rPr sz="4800" dirty="0" err="1"/>
              <a:t>réquisition</a:t>
            </a:r>
            <a:r>
              <a:rPr sz="4800" dirty="0"/>
              <a:t> </a:t>
            </a:r>
            <a:r>
              <a:rPr sz="4800" dirty="0" err="1"/>
              <a:t>ni</a:t>
            </a:r>
            <a:r>
              <a:rPr sz="4800" dirty="0"/>
              <a:t> </a:t>
            </a:r>
            <a:r>
              <a:rPr sz="4800" dirty="0" err="1"/>
              <a:t>dépôt</a:t>
            </a:r>
            <a:r>
              <a:rPr sz="4800" dirty="0"/>
              <a:t> de </a:t>
            </a:r>
            <a:r>
              <a:rPr sz="4800" dirty="0" err="1"/>
              <a:t>plainte</a:t>
            </a:r>
            <a:r>
              <a:rPr sz="4800" dirty="0"/>
              <a:t> </a:t>
            </a:r>
            <a:r>
              <a:rPr dirty="0"/>
              <a:t>à </a:t>
            </a:r>
            <a:r>
              <a:rPr dirty="0" err="1"/>
              <a:t>visée</a:t>
            </a:r>
            <a:r>
              <a:rPr dirty="0"/>
              <a:t> conservatoire</a:t>
            </a:r>
            <a:endParaRPr lang="fr-FR" dirty="0"/>
          </a:p>
          <a:p>
            <a:pPr algn="just">
              <a:defRPr sz="3500" b="1" u="sng">
                <a:solidFill>
                  <a:srgbClr val="000000"/>
                </a:solidFill>
              </a:defRPr>
            </a:pPr>
            <a:endParaRPr dirty="0"/>
          </a:p>
          <a:p>
            <a:pPr algn="just">
              <a:defRPr sz="3500" b="1"/>
            </a:pPr>
            <a:r>
              <a:rPr lang="fr-FR" dirty="0"/>
              <a:t>Informations téléphoniques</a:t>
            </a:r>
            <a:endParaRPr dirty="0"/>
          </a:p>
          <a:p>
            <a:pPr algn="just">
              <a:defRPr sz="3500" b="1"/>
            </a:pPr>
            <a:r>
              <a:rPr dirty="0"/>
              <a:t>Consultations</a:t>
            </a:r>
            <a:r>
              <a:rPr lang="fr-FR" dirty="0"/>
              <a:t> de</a:t>
            </a:r>
            <a:r>
              <a:rPr dirty="0"/>
              <a:t> </a:t>
            </a:r>
            <a:r>
              <a:rPr dirty="0" err="1"/>
              <a:t>Médecine</a:t>
            </a:r>
            <a:r>
              <a:rPr dirty="0"/>
              <a:t> </a:t>
            </a:r>
            <a:r>
              <a:rPr dirty="0" err="1"/>
              <a:t>Légale</a:t>
            </a:r>
            <a:r>
              <a:rPr lang="fr-FR" dirty="0"/>
              <a:t>/certificat et ITT/recueil de preuves </a:t>
            </a:r>
          </a:p>
          <a:p>
            <a:pPr algn="just">
              <a:defRPr sz="3500" b="1"/>
            </a:pPr>
            <a:r>
              <a:rPr lang="fr-FR" dirty="0"/>
              <a:t>Compte rendu gardé en médecine légale ou remis à la victime</a:t>
            </a:r>
          </a:p>
          <a:p>
            <a:pPr algn="just">
              <a:defRPr sz="3500" b="1"/>
            </a:pPr>
            <a:r>
              <a:rPr lang="fr-FR" dirty="0"/>
              <a:t>Evaluation pluridisciplinaire(</a:t>
            </a:r>
            <a:r>
              <a:rPr lang="fr-FR" dirty="0" err="1"/>
              <a:t>psychologue,ASE,medicale</a:t>
            </a:r>
            <a:r>
              <a:rPr lang="fr-FR" dirty="0"/>
              <a:t>) et orientation(IDE)</a:t>
            </a:r>
          </a:p>
          <a:p>
            <a:pPr algn="just">
              <a:defRPr sz="3500" b="1"/>
            </a:pPr>
            <a:r>
              <a:rPr lang="fr-FR" dirty="0"/>
              <a:t>Accompagnement au dépôt de plainte</a:t>
            </a:r>
            <a:endParaRPr dirty="0"/>
          </a:p>
        </p:txBody>
      </p:sp>
      <p:sp>
        <p:nvSpPr>
          <p:cNvPr id="4" name="Espace réservé du texte 3"/>
          <p:cNvSpPr>
            <a:spLocks noGrp="1"/>
          </p:cNvSpPr>
          <p:nvPr>
            <p:ph type="body" sz="quarter" idx="1"/>
          </p:nvPr>
        </p:nvSpPr>
        <p:spPr>
          <a:xfrm flipV="1">
            <a:off x="5304571" y="5140810"/>
            <a:ext cx="17867772" cy="144421"/>
          </a:xfrm>
        </p:spPr>
        <p:txBody>
          <a:bodyPr>
            <a:normAutofit fontScale="25000" lnSpcReduction="20000"/>
          </a:bodyPr>
          <a:lstStyle/>
          <a:p>
            <a:endParaRPr lang="fr-FR" dirty="0"/>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Wisp</Template>
  <TotalTime>901</TotalTime>
  <Words>737</Words>
  <Application>Microsoft Office PowerPoint</Application>
  <PresentationFormat>Personnalisé</PresentationFormat>
  <Paragraphs>117</Paragraphs>
  <Slides>20</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20</vt:i4>
      </vt:variant>
    </vt:vector>
  </HeadingPairs>
  <TitlesOfParts>
    <vt:vector size="28" baseType="lpstr">
      <vt:lpstr>Arial</vt:lpstr>
      <vt:lpstr>Arial Black</vt:lpstr>
      <vt:lpstr>Century Gothic</vt:lpstr>
      <vt:lpstr>Helvetica Neue</vt:lpstr>
      <vt:lpstr>Helvetica Neue Medium</vt:lpstr>
      <vt:lpstr>Wingdings</vt:lpstr>
      <vt:lpstr>Wingdings 3</vt:lpstr>
      <vt:lpstr>Brin</vt:lpstr>
      <vt:lpstr>Unité Médico Judiciaire</vt:lpstr>
      <vt:lpstr>Présentation PowerPoint</vt:lpstr>
      <vt:lpstr>Présentation PowerPoint</vt:lpstr>
      <vt:lpstr>Présentation PowerPoint</vt:lpstr>
      <vt:lpstr>Présentation PowerPoint</vt:lpstr>
      <vt:lpstr>LA CONSULTATION</vt:lpstr>
      <vt:lpstr>Présentation PowerPoint</vt:lpstr>
      <vt:lpstr>Présentation PowerPoint</vt:lpstr>
      <vt:lpstr>        UAAV : Unite d’Aide et d’Accueil des Victimes            Un numéro unique sur l’hopital : 04.34.55.00.04</vt:lpstr>
      <vt:lpstr>c</vt:lpstr>
      <vt:lpstr>AUDITION MELANIE</vt:lpstr>
      <vt:lpstr>LE DEROULEMENT</vt:lpstr>
      <vt:lpstr>AU CHP</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Conseil de pôle: Unité Médico Judiciaire</dc:title>
  <dc:creator>Doriane RUDENT</dc:creator>
  <cp:lastModifiedBy>Valerie RECOULES</cp:lastModifiedBy>
  <cp:revision>96</cp:revision>
  <cp:lastPrinted>2024-06-25T09:40:21Z</cp:lastPrinted>
  <dcterms:modified xsi:type="dcterms:W3CDTF">2024-06-25T13:37:28Z</dcterms:modified>
</cp:coreProperties>
</file>