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4" r:id="rId1"/>
  </p:sldMasterIdLst>
  <p:sldIdLst>
    <p:sldId id="269" r:id="rId2"/>
    <p:sldId id="285" r:id="rId3"/>
    <p:sldId id="279" r:id="rId4"/>
  </p:sldIdLst>
  <p:sldSz cx="12192000" cy="6858000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FE3AEEF6-5A35-4F38-8472-E291D4E905D5}">
          <p14:sldIdLst>
            <p14:sldId id="269"/>
            <p14:sldId id="285"/>
            <p14:sldId id="27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anie Detree" initials="SD" lastIdx="2" clrIdx="0">
    <p:extLst>
      <p:ext uri="{19B8F6BF-5375-455C-9EA6-DF929625EA0E}">
        <p15:presenceInfo xmlns:p15="http://schemas.microsoft.com/office/powerpoint/2012/main" userId="S-1-5-21-2797838320-3941912636-789469702-1196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26" autoAdjust="0"/>
    <p:restoredTop sz="94660"/>
  </p:normalViewPr>
  <p:slideViewPr>
    <p:cSldViewPr snapToGrid="0">
      <p:cViewPr varScale="1">
        <p:scale>
          <a:sx n="86" d="100"/>
          <a:sy n="86" d="100"/>
        </p:scale>
        <p:origin x="2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799576-75C4-4DD3-A57C-878D189E72BD}" type="doc">
      <dgm:prSet loTypeId="urn:microsoft.com/office/officeart/2005/8/layout/hList6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fr-FR"/>
        </a:p>
      </dgm:t>
    </dgm:pt>
    <dgm:pt modelId="{4F74F8DC-0CA7-4764-9C4A-3ECF688F5352}">
      <dgm:prSet phldrT="[Texte]" custT="1"/>
      <dgm:spPr/>
      <dgm:t>
        <a:bodyPr/>
        <a:lstStyle/>
        <a:p>
          <a:r>
            <a:rPr lang="fr-FR" sz="2000" dirty="0"/>
            <a:t>Une équipe éducative:</a:t>
          </a:r>
        </a:p>
        <a:p>
          <a:r>
            <a:rPr lang="fr-FR" sz="2000" dirty="0"/>
            <a:t>Romain NOWODZINSKI (ES)</a:t>
          </a:r>
        </a:p>
        <a:p>
          <a:r>
            <a:rPr lang="fr-FR" sz="2000" dirty="0"/>
            <a:t>Samira BENLAREF (ES)</a:t>
          </a:r>
        </a:p>
        <a:p>
          <a:r>
            <a:rPr lang="fr-FR" sz="2000" dirty="0"/>
            <a:t>Kevin DAVID (CIP)</a:t>
          </a:r>
        </a:p>
        <a:p>
          <a:r>
            <a:rPr lang="fr-FR" sz="2000" dirty="0"/>
            <a:t>0,2 ETP Psychologue</a:t>
          </a:r>
        </a:p>
      </dgm:t>
    </dgm:pt>
    <dgm:pt modelId="{1DD08102-BDF0-4817-895D-D0EA938C40A2}" type="parTrans" cxnId="{F6508F2E-1726-4EB6-912D-389893DE615B}">
      <dgm:prSet/>
      <dgm:spPr/>
      <dgm:t>
        <a:bodyPr/>
        <a:lstStyle/>
        <a:p>
          <a:endParaRPr lang="fr-FR"/>
        </a:p>
      </dgm:t>
    </dgm:pt>
    <dgm:pt modelId="{C16AFE14-6E73-4509-8C57-CD190918F0A8}" type="sibTrans" cxnId="{F6508F2E-1726-4EB6-912D-389893DE615B}">
      <dgm:prSet/>
      <dgm:spPr/>
      <dgm:t>
        <a:bodyPr/>
        <a:lstStyle/>
        <a:p>
          <a:endParaRPr lang="fr-FR"/>
        </a:p>
      </dgm:t>
    </dgm:pt>
    <dgm:pt modelId="{AB73B776-8DF3-4E66-99C5-FB6803333D56}">
      <dgm:prSet custT="1"/>
      <dgm:spPr/>
      <dgm:t>
        <a:bodyPr/>
        <a:lstStyle/>
        <a:p>
          <a:r>
            <a:rPr lang="fr-FR" sz="2000" kern="1200" dirty="0">
              <a:latin typeface="Century Gothic" panose="020B0502020202020204"/>
              <a:ea typeface="+mn-ea"/>
              <a:cs typeface="+mn-cs"/>
            </a:rPr>
            <a:t>6 jeunes âges de 16 à 21 ans</a:t>
          </a:r>
        </a:p>
        <a:p>
          <a:r>
            <a:rPr lang="fr-FR" sz="2000" kern="1200" dirty="0">
              <a:latin typeface="Century Gothic" panose="020B0502020202020204"/>
              <a:ea typeface="+mn-ea"/>
              <a:cs typeface="+mn-cs"/>
            </a:rPr>
            <a:t>Placement Administratif</a:t>
          </a:r>
        </a:p>
        <a:p>
          <a:r>
            <a:rPr lang="fr-FR" sz="2000" kern="1200" dirty="0">
              <a:latin typeface="Century Gothic" panose="020B0502020202020204"/>
              <a:ea typeface="+mn-ea"/>
              <a:cs typeface="+mn-cs"/>
            </a:rPr>
            <a:t>Placement Judiciaire</a:t>
          </a:r>
        </a:p>
        <a:p>
          <a:r>
            <a:rPr lang="fr-FR" sz="2000" kern="1200" dirty="0">
              <a:latin typeface="Century Gothic" panose="020B0502020202020204"/>
              <a:ea typeface="+mn-ea"/>
              <a:cs typeface="+mn-cs"/>
            </a:rPr>
            <a:t>Contrat Jeune Majeur</a:t>
          </a:r>
        </a:p>
      </dgm:t>
    </dgm:pt>
    <dgm:pt modelId="{A0094FC6-2324-4198-A744-00772EFF8D59}" type="parTrans" cxnId="{E0FDFA62-8513-4449-B0A1-2628881674C6}">
      <dgm:prSet/>
      <dgm:spPr/>
      <dgm:t>
        <a:bodyPr/>
        <a:lstStyle/>
        <a:p>
          <a:endParaRPr lang="fr-FR"/>
        </a:p>
      </dgm:t>
    </dgm:pt>
    <dgm:pt modelId="{6D2CB629-CDB3-4A9D-B07C-46B60ADE824D}" type="sibTrans" cxnId="{E0FDFA62-8513-4449-B0A1-2628881674C6}">
      <dgm:prSet/>
      <dgm:spPr/>
      <dgm:t>
        <a:bodyPr/>
        <a:lstStyle/>
        <a:p>
          <a:endParaRPr lang="fr-FR"/>
        </a:p>
      </dgm:t>
    </dgm:pt>
    <dgm:pt modelId="{55D8491D-6E55-436C-967E-96D7A087275A}">
      <dgm:prSet custT="1"/>
      <dgm:spPr/>
      <dgm:t>
        <a:bodyPr/>
        <a:lstStyle/>
        <a:p>
          <a:pPr>
            <a:buFont typeface="Times New Roman" panose="02020603050405020304" pitchFamily="18" charset="0"/>
            <a:buChar char="-"/>
          </a:pPr>
          <a:r>
            <a:rPr lang="fr-FR" sz="2000" dirty="0"/>
            <a:t>Appartements diffus:</a:t>
          </a:r>
        </a:p>
        <a:p>
          <a:pPr>
            <a:buFont typeface="Times New Roman" panose="02020603050405020304" pitchFamily="18" charset="0"/>
            <a:buChar char="-"/>
          </a:pPr>
          <a:r>
            <a:rPr lang="fr-FR" sz="2000" dirty="0"/>
            <a:t>- 4 studios</a:t>
          </a:r>
        </a:p>
        <a:p>
          <a:pPr>
            <a:buFont typeface="Times New Roman" panose="02020603050405020304" pitchFamily="18" charset="0"/>
            <a:buChar char="-"/>
          </a:pPr>
          <a:r>
            <a:rPr lang="fr-FR" sz="2000" dirty="0"/>
            <a:t>- Un F3</a:t>
          </a:r>
        </a:p>
        <a:p>
          <a:pPr>
            <a:buFont typeface="Times New Roman" panose="02020603050405020304" pitchFamily="18" charset="0"/>
            <a:buChar char="-"/>
          </a:pPr>
          <a:r>
            <a:rPr lang="fr-FR" sz="2000" dirty="0"/>
            <a:t>-1 logement au sein de la Résidence Habitat Jeune</a:t>
          </a:r>
        </a:p>
        <a:p>
          <a:pPr>
            <a:buFont typeface="Times New Roman" panose="02020603050405020304" pitchFamily="18" charset="0"/>
            <a:buChar char="-"/>
          </a:pPr>
          <a:r>
            <a:rPr lang="fr-FR" sz="2000" dirty="0"/>
            <a:t>- 1 logement expérimental au service de l’ensemble de la MECS</a:t>
          </a:r>
        </a:p>
      </dgm:t>
    </dgm:pt>
    <dgm:pt modelId="{6BBFF1BE-8BC0-4776-95D5-002D2D132467}" type="parTrans" cxnId="{5AFA4732-71AC-4C24-911F-1807F93EB887}">
      <dgm:prSet/>
      <dgm:spPr/>
      <dgm:t>
        <a:bodyPr/>
        <a:lstStyle/>
        <a:p>
          <a:endParaRPr lang="fr-FR"/>
        </a:p>
      </dgm:t>
    </dgm:pt>
    <dgm:pt modelId="{734EC9CF-109F-44D8-B17C-390F68B7D77E}" type="sibTrans" cxnId="{5AFA4732-71AC-4C24-911F-1807F93EB887}">
      <dgm:prSet/>
      <dgm:spPr/>
      <dgm:t>
        <a:bodyPr/>
        <a:lstStyle/>
        <a:p>
          <a:endParaRPr lang="fr-FR"/>
        </a:p>
      </dgm:t>
    </dgm:pt>
    <dgm:pt modelId="{7F2A4530-0B59-439A-8B61-CD2D789C3D85}" type="pres">
      <dgm:prSet presAssocID="{F3799576-75C4-4DD3-A57C-878D189E72BD}" presName="Name0" presStyleCnt="0">
        <dgm:presLayoutVars>
          <dgm:dir/>
          <dgm:resizeHandles val="exact"/>
        </dgm:presLayoutVars>
      </dgm:prSet>
      <dgm:spPr/>
    </dgm:pt>
    <dgm:pt modelId="{7AA82D78-A395-4DA6-ACA8-B08D8E02ABEC}" type="pres">
      <dgm:prSet presAssocID="{4F74F8DC-0CA7-4764-9C4A-3ECF688F5352}" presName="node" presStyleLbl="node1" presStyleIdx="0" presStyleCnt="3" custScaleX="113109">
        <dgm:presLayoutVars>
          <dgm:bulletEnabled val="1"/>
        </dgm:presLayoutVars>
      </dgm:prSet>
      <dgm:spPr/>
    </dgm:pt>
    <dgm:pt modelId="{EC7A9BB2-2E59-4489-A02B-A3E65D84E7E1}" type="pres">
      <dgm:prSet presAssocID="{C16AFE14-6E73-4509-8C57-CD190918F0A8}" presName="sibTrans" presStyleCnt="0"/>
      <dgm:spPr/>
    </dgm:pt>
    <dgm:pt modelId="{B1537666-5962-4806-847B-F8503AD78F0E}" type="pres">
      <dgm:prSet presAssocID="{AB73B776-8DF3-4E66-99C5-FB6803333D56}" presName="node" presStyleLbl="node1" presStyleIdx="1" presStyleCnt="3" custScaleX="116825" custLinFactNeighborX="28946" custLinFactNeighborY="-492">
        <dgm:presLayoutVars>
          <dgm:bulletEnabled val="1"/>
        </dgm:presLayoutVars>
      </dgm:prSet>
      <dgm:spPr/>
    </dgm:pt>
    <dgm:pt modelId="{060ADCCE-0D4B-49AD-A638-0B5F99B829EF}" type="pres">
      <dgm:prSet presAssocID="{6D2CB629-CDB3-4A9D-B07C-46B60ADE824D}" presName="sibTrans" presStyleCnt="0"/>
      <dgm:spPr/>
    </dgm:pt>
    <dgm:pt modelId="{953AA4E9-343D-4164-9C69-1BEBB0F6C742}" type="pres">
      <dgm:prSet presAssocID="{55D8491D-6E55-436C-967E-96D7A087275A}" presName="node" presStyleLbl="node1" presStyleIdx="2" presStyleCnt="3" custLinFactNeighborX="-18091" custLinFactNeighborY="-655">
        <dgm:presLayoutVars>
          <dgm:bulletEnabled val="1"/>
        </dgm:presLayoutVars>
      </dgm:prSet>
      <dgm:spPr/>
    </dgm:pt>
  </dgm:ptLst>
  <dgm:cxnLst>
    <dgm:cxn modelId="{CE709E27-C1EF-4C8E-9244-C7C30F60A7D6}" type="presOf" srcId="{4F74F8DC-0CA7-4764-9C4A-3ECF688F5352}" destId="{7AA82D78-A395-4DA6-ACA8-B08D8E02ABEC}" srcOrd="0" destOrd="0" presId="urn:microsoft.com/office/officeart/2005/8/layout/hList6"/>
    <dgm:cxn modelId="{F6508F2E-1726-4EB6-912D-389893DE615B}" srcId="{F3799576-75C4-4DD3-A57C-878D189E72BD}" destId="{4F74F8DC-0CA7-4764-9C4A-3ECF688F5352}" srcOrd="0" destOrd="0" parTransId="{1DD08102-BDF0-4817-895D-D0EA938C40A2}" sibTransId="{C16AFE14-6E73-4509-8C57-CD190918F0A8}"/>
    <dgm:cxn modelId="{5AFA4732-71AC-4C24-911F-1807F93EB887}" srcId="{F3799576-75C4-4DD3-A57C-878D189E72BD}" destId="{55D8491D-6E55-436C-967E-96D7A087275A}" srcOrd="2" destOrd="0" parTransId="{6BBFF1BE-8BC0-4776-95D5-002D2D132467}" sibTransId="{734EC9CF-109F-44D8-B17C-390F68B7D77E}"/>
    <dgm:cxn modelId="{E0FDFA62-8513-4449-B0A1-2628881674C6}" srcId="{F3799576-75C4-4DD3-A57C-878D189E72BD}" destId="{AB73B776-8DF3-4E66-99C5-FB6803333D56}" srcOrd="1" destOrd="0" parTransId="{A0094FC6-2324-4198-A744-00772EFF8D59}" sibTransId="{6D2CB629-CDB3-4A9D-B07C-46B60ADE824D}"/>
    <dgm:cxn modelId="{2BFD5269-3AC9-4BFA-A425-519F49554D3F}" type="presOf" srcId="{AB73B776-8DF3-4E66-99C5-FB6803333D56}" destId="{B1537666-5962-4806-847B-F8503AD78F0E}" srcOrd="0" destOrd="0" presId="urn:microsoft.com/office/officeart/2005/8/layout/hList6"/>
    <dgm:cxn modelId="{6B847B69-F6C7-4388-8110-2847492975E3}" type="presOf" srcId="{55D8491D-6E55-436C-967E-96D7A087275A}" destId="{953AA4E9-343D-4164-9C69-1BEBB0F6C742}" srcOrd="0" destOrd="0" presId="urn:microsoft.com/office/officeart/2005/8/layout/hList6"/>
    <dgm:cxn modelId="{41D2BD9C-1F82-47F6-9B45-DA3E758AE237}" type="presOf" srcId="{F3799576-75C4-4DD3-A57C-878D189E72BD}" destId="{7F2A4530-0B59-439A-8B61-CD2D789C3D85}" srcOrd="0" destOrd="0" presId="urn:microsoft.com/office/officeart/2005/8/layout/hList6"/>
    <dgm:cxn modelId="{7B8E8CE0-FB7F-4875-8737-AC8AEB7D7C90}" type="presParOf" srcId="{7F2A4530-0B59-439A-8B61-CD2D789C3D85}" destId="{7AA82D78-A395-4DA6-ACA8-B08D8E02ABEC}" srcOrd="0" destOrd="0" presId="urn:microsoft.com/office/officeart/2005/8/layout/hList6"/>
    <dgm:cxn modelId="{5E5B2529-C6C8-45E2-86A0-5448A5556007}" type="presParOf" srcId="{7F2A4530-0B59-439A-8B61-CD2D789C3D85}" destId="{EC7A9BB2-2E59-4489-A02B-A3E65D84E7E1}" srcOrd="1" destOrd="0" presId="urn:microsoft.com/office/officeart/2005/8/layout/hList6"/>
    <dgm:cxn modelId="{6CF8625E-CD9E-42A1-AE5E-8508D6D91956}" type="presParOf" srcId="{7F2A4530-0B59-439A-8B61-CD2D789C3D85}" destId="{B1537666-5962-4806-847B-F8503AD78F0E}" srcOrd="2" destOrd="0" presId="urn:microsoft.com/office/officeart/2005/8/layout/hList6"/>
    <dgm:cxn modelId="{6030C80C-8ABE-4A14-8D47-9372BB1BB197}" type="presParOf" srcId="{7F2A4530-0B59-439A-8B61-CD2D789C3D85}" destId="{060ADCCE-0D4B-49AD-A638-0B5F99B829EF}" srcOrd="3" destOrd="0" presId="urn:microsoft.com/office/officeart/2005/8/layout/hList6"/>
    <dgm:cxn modelId="{1FB170E6-C86C-4EEF-8BBE-7AC224542017}" type="presParOf" srcId="{7F2A4530-0B59-439A-8B61-CD2D789C3D85}" destId="{953AA4E9-343D-4164-9C69-1BEBB0F6C742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444E53-3CB2-401E-A3D7-C89987E2E41D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fr-FR"/>
        </a:p>
      </dgm:t>
    </dgm:pt>
    <dgm:pt modelId="{AA83C36D-6C77-4F8B-8240-A04478DCDFAC}">
      <dgm:prSet phldrT="[Texte]"/>
      <dgm:spPr/>
      <dgm:t>
        <a:bodyPr/>
        <a:lstStyle/>
        <a:p>
          <a:r>
            <a:rPr lang="fr-FR" dirty="0"/>
            <a:t>L’accompagnement</a:t>
          </a:r>
        </a:p>
      </dgm:t>
    </dgm:pt>
    <dgm:pt modelId="{EBBF2104-BBE2-4369-B653-8024226748F1}" type="parTrans" cxnId="{BCE71116-4468-4B85-90C3-EA54EB6AC66C}">
      <dgm:prSet/>
      <dgm:spPr/>
      <dgm:t>
        <a:bodyPr/>
        <a:lstStyle/>
        <a:p>
          <a:endParaRPr lang="fr-FR"/>
        </a:p>
      </dgm:t>
    </dgm:pt>
    <dgm:pt modelId="{FFE2C323-EA34-48DE-B206-ACC1EEC766CD}" type="sibTrans" cxnId="{BCE71116-4468-4B85-90C3-EA54EB6AC66C}">
      <dgm:prSet/>
      <dgm:spPr/>
      <dgm:t>
        <a:bodyPr/>
        <a:lstStyle/>
        <a:p>
          <a:endParaRPr lang="fr-FR"/>
        </a:p>
      </dgm:t>
    </dgm:pt>
    <dgm:pt modelId="{FEDB56D1-92F1-4701-A773-5822D7BE3C56}">
      <dgm:prSet phldrT="[Texte]" custT="1"/>
      <dgm:spPr/>
      <dgm:t>
        <a:bodyPr/>
        <a:lstStyle/>
        <a:p>
          <a:r>
            <a:rPr lang="fr-FR" sz="2400" dirty="0"/>
            <a:t> La santé</a:t>
          </a:r>
        </a:p>
      </dgm:t>
    </dgm:pt>
    <dgm:pt modelId="{BD5E9CC9-8EB4-4019-9B88-D4D81679CC0D}" type="parTrans" cxnId="{B97D3ACD-2BFB-4899-AEB6-B29710929424}">
      <dgm:prSet/>
      <dgm:spPr/>
      <dgm:t>
        <a:bodyPr/>
        <a:lstStyle/>
        <a:p>
          <a:endParaRPr lang="fr-FR"/>
        </a:p>
      </dgm:t>
    </dgm:pt>
    <dgm:pt modelId="{B99D9DD3-3DAD-40EA-9BFD-F66D210ED7EA}" type="sibTrans" cxnId="{B97D3ACD-2BFB-4899-AEB6-B29710929424}">
      <dgm:prSet/>
      <dgm:spPr/>
      <dgm:t>
        <a:bodyPr/>
        <a:lstStyle/>
        <a:p>
          <a:endParaRPr lang="fr-FR"/>
        </a:p>
      </dgm:t>
    </dgm:pt>
    <dgm:pt modelId="{54B11318-7E6D-4B53-A8C1-48CB333FC906}">
      <dgm:prSet phldrT="[Texte]" custT="1"/>
      <dgm:spPr/>
      <dgm:t>
        <a:bodyPr/>
        <a:lstStyle/>
        <a:p>
          <a:r>
            <a:rPr lang="fr-FR" sz="2400" dirty="0"/>
            <a:t>Le budget</a:t>
          </a:r>
        </a:p>
      </dgm:t>
    </dgm:pt>
    <dgm:pt modelId="{D7B89ACE-EF1C-4188-9586-8F15ADDFCB3C}" type="parTrans" cxnId="{C5CF56A2-D597-4F49-BB5F-165BBBE6C78F}">
      <dgm:prSet/>
      <dgm:spPr/>
      <dgm:t>
        <a:bodyPr/>
        <a:lstStyle/>
        <a:p>
          <a:endParaRPr lang="fr-FR"/>
        </a:p>
      </dgm:t>
    </dgm:pt>
    <dgm:pt modelId="{3595DF30-65D9-414C-9C83-ED590C44ED86}" type="sibTrans" cxnId="{C5CF56A2-D597-4F49-BB5F-165BBBE6C78F}">
      <dgm:prSet/>
      <dgm:spPr/>
      <dgm:t>
        <a:bodyPr/>
        <a:lstStyle/>
        <a:p>
          <a:endParaRPr lang="fr-FR"/>
        </a:p>
      </dgm:t>
    </dgm:pt>
    <dgm:pt modelId="{29DE8868-9F2B-41D7-B268-384FAC088B8A}">
      <dgm:prSet custT="1"/>
      <dgm:spPr/>
      <dgm:t>
        <a:bodyPr/>
        <a:lstStyle/>
        <a:p>
          <a:r>
            <a:rPr lang="fr-FR" sz="2400" dirty="0"/>
            <a:t>La gestion quotidienne d’un logement (entretien, repas, temporalité, isolement….)</a:t>
          </a:r>
        </a:p>
      </dgm:t>
    </dgm:pt>
    <dgm:pt modelId="{65287689-F18A-4B59-BE2F-76FFD0B83A8B}" type="parTrans" cxnId="{44F05A12-D5E0-43DF-AF15-C0989B9EECB0}">
      <dgm:prSet/>
      <dgm:spPr/>
      <dgm:t>
        <a:bodyPr/>
        <a:lstStyle/>
        <a:p>
          <a:endParaRPr lang="fr-FR"/>
        </a:p>
      </dgm:t>
    </dgm:pt>
    <dgm:pt modelId="{E14410D8-39C6-4B91-9241-400D883DE071}" type="sibTrans" cxnId="{44F05A12-D5E0-43DF-AF15-C0989B9EECB0}">
      <dgm:prSet/>
      <dgm:spPr/>
      <dgm:t>
        <a:bodyPr/>
        <a:lstStyle/>
        <a:p>
          <a:endParaRPr lang="fr-FR"/>
        </a:p>
      </dgm:t>
    </dgm:pt>
    <dgm:pt modelId="{8F430EAB-3EE9-4723-B5AD-4ECB7722176E}">
      <dgm:prSet custT="1"/>
      <dgm:spPr/>
      <dgm:t>
        <a:bodyPr/>
        <a:lstStyle/>
        <a:p>
          <a:pPr algn="just"/>
          <a:r>
            <a:rPr lang="fr-FR" sz="2400" dirty="0"/>
            <a:t>                La formation scolaire et professionnelle</a:t>
          </a:r>
        </a:p>
      </dgm:t>
    </dgm:pt>
    <dgm:pt modelId="{0243C77D-19E0-449C-9ED3-DA7C4C970B87}" type="parTrans" cxnId="{EB9DDB77-31CB-42CF-B4EB-FC83D264536F}">
      <dgm:prSet/>
      <dgm:spPr/>
      <dgm:t>
        <a:bodyPr/>
        <a:lstStyle/>
        <a:p>
          <a:endParaRPr lang="fr-FR"/>
        </a:p>
      </dgm:t>
    </dgm:pt>
    <dgm:pt modelId="{D8ABCC88-085A-41C5-9924-1BB7F8095DE9}" type="sibTrans" cxnId="{EB9DDB77-31CB-42CF-B4EB-FC83D264536F}">
      <dgm:prSet/>
      <dgm:spPr/>
      <dgm:t>
        <a:bodyPr/>
        <a:lstStyle/>
        <a:p>
          <a:endParaRPr lang="fr-FR"/>
        </a:p>
      </dgm:t>
    </dgm:pt>
    <dgm:pt modelId="{FDE90FBD-A637-4E5F-BFA8-1B9CF9AD879E}">
      <dgm:prSet custT="1"/>
      <dgm:spPr/>
      <dgm:t>
        <a:bodyPr/>
        <a:lstStyle/>
        <a:p>
          <a:r>
            <a:rPr lang="fr-FR" sz="2400" dirty="0"/>
            <a:t>Les démarches administratives</a:t>
          </a:r>
        </a:p>
      </dgm:t>
    </dgm:pt>
    <dgm:pt modelId="{13E0834F-D627-4538-98AB-808BB8BBC018}" type="parTrans" cxnId="{3CB7CD96-D330-4EFE-97E8-B6B5D3FC0F5B}">
      <dgm:prSet/>
      <dgm:spPr/>
      <dgm:t>
        <a:bodyPr/>
        <a:lstStyle/>
        <a:p>
          <a:endParaRPr lang="fr-FR"/>
        </a:p>
      </dgm:t>
    </dgm:pt>
    <dgm:pt modelId="{BA014A90-F802-411D-9FE4-E1ABBE75828A}" type="sibTrans" cxnId="{3CB7CD96-D330-4EFE-97E8-B6B5D3FC0F5B}">
      <dgm:prSet/>
      <dgm:spPr/>
      <dgm:t>
        <a:bodyPr/>
        <a:lstStyle/>
        <a:p>
          <a:endParaRPr lang="fr-FR"/>
        </a:p>
      </dgm:t>
    </dgm:pt>
    <dgm:pt modelId="{A8ECF319-7505-4068-8720-4D2F04ACBBD7}">
      <dgm:prSet custT="1"/>
      <dgm:spPr/>
      <dgm:t>
        <a:bodyPr/>
        <a:lstStyle/>
        <a:p>
          <a:r>
            <a:rPr lang="fr-FR" sz="2400" dirty="0"/>
            <a:t>La socialisation, la culture, la citoyenneté</a:t>
          </a:r>
        </a:p>
      </dgm:t>
    </dgm:pt>
    <dgm:pt modelId="{3F6ED1BF-D82D-4DC0-A7FC-AB583158FD65}" type="parTrans" cxnId="{3255676C-E059-4546-80A8-52176FF93221}">
      <dgm:prSet/>
      <dgm:spPr/>
      <dgm:t>
        <a:bodyPr/>
        <a:lstStyle/>
        <a:p>
          <a:endParaRPr lang="fr-FR"/>
        </a:p>
      </dgm:t>
    </dgm:pt>
    <dgm:pt modelId="{5A2B41C8-8669-447C-9C73-291C76CDD96F}" type="sibTrans" cxnId="{3255676C-E059-4546-80A8-52176FF93221}">
      <dgm:prSet/>
      <dgm:spPr/>
      <dgm:t>
        <a:bodyPr/>
        <a:lstStyle/>
        <a:p>
          <a:endParaRPr lang="fr-FR"/>
        </a:p>
      </dgm:t>
    </dgm:pt>
    <dgm:pt modelId="{172711BD-41D4-4B64-A2AC-D94F2917B843}" type="pres">
      <dgm:prSet presAssocID="{00444E53-3CB2-401E-A3D7-C89987E2E41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B4DA5DD-2EE2-4B24-A1A7-0CA527B5E7AE}" type="pres">
      <dgm:prSet presAssocID="{AA83C36D-6C77-4F8B-8240-A04478DCDFAC}" presName="root1" presStyleCnt="0"/>
      <dgm:spPr/>
    </dgm:pt>
    <dgm:pt modelId="{43430E38-40D6-48B5-9338-063C53705935}" type="pres">
      <dgm:prSet presAssocID="{AA83C36D-6C77-4F8B-8240-A04478DCDFAC}" presName="LevelOneTextNode" presStyleLbl="node0" presStyleIdx="0" presStyleCnt="1" custScaleX="99208" custScaleY="108191">
        <dgm:presLayoutVars>
          <dgm:chPref val="3"/>
        </dgm:presLayoutVars>
      </dgm:prSet>
      <dgm:spPr/>
    </dgm:pt>
    <dgm:pt modelId="{F2B5F154-DD5F-4CD1-BE6B-82154C75ABC7}" type="pres">
      <dgm:prSet presAssocID="{AA83C36D-6C77-4F8B-8240-A04478DCDFAC}" presName="level2hierChild" presStyleCnt="0"/>
      <dgm:spPr/>
    </dgm:pt>
    <dgm:pt modelId="{42C876A7-A6DC-44B9-BB57-E4B57158A5D7}" type="pres">
      <dgm:prSet presAssocID="{65287689-F18A-4B59-BE2F-76FFD0B83A8B}" presName="conn2-1" presStyleLbl="parChTrans1D2" presStyleIdx="0" presStyleCnt="6"/>
      <dgm:spPr/>
    </dgm:pt>
    <dgm:pt modelId="{EF1E02AD-AB22-4453-9BBB-3DAE2A6A8B88}" type="pres">
      <dgm:prSet presAssocID="{65287689-F18A-4B59-BE2F-76FFD0B83A8B}" presName="connTx" presStyleLbl="parChTrans1D2" presStyleIdx="0" presStyleCnt="6"/>
      <dgm:spPr/>
    </dgm:pt>
    <dgm:pt modelId="{D7759DB9-0E08-4FD0-8D27-499799EB6882}" type="pres">
      <dgm:prSet presAssocID="{29DE8868-9F2B-41D7-B268-384FAC088B8A}" presName="root2" presStyleCnt="0"/>
      <dgm:spPr/>
    </dgm:pt>
    <dgm:pt modelId="{9FB3C36D-3F97-4CCC-B32D-13F3C3E45199}" type="pres">
      <dgm:prSet presAssocID="{29DE8868-9F2B-41D7-B268-384FAC088B8A}" presName="LevelTwoTextNode" presStyleLbl="node2" presStyleIdx="0" presStyleCnt="6" custScaleX="292959">
        <dgm:presLayoutVars>
          <dgm:chPref val="3"/>
        </dgm:presLayoutVars>
      </dgm:prSet>
      <dgm:spPr/>
    </dgm:pt>
    <dgm:pt modelId="{7C5386BC-5CBB-4363-BF8A-148ED90E5A5F}" type="pres">
      <dgm:prSet presAssocID="{29DE8868-9F2B-41D7-B268-384FAC088B8A}" presName="level3hierChild" presStyleCnt="0"/>
      <dgm:spPr/>
    </dgm:pt>
    <dgm:pt modelId="{FC1F8EED-9C68-4E0D-A856-8AF87B9C6D79}" type="pres">
      <dgm:prSet presAssocID="{0243C77D-19E0-449C-9ED3-DA7C4C970B87}" presName="conn2-1" presStyleLbl="parChTrans1D2" presStyleIdx="1" presStyleCnt="6"/>
      <dgm:spPr/>
    </dgm:pt>
    <dgm:pt modelId="{8F701617-6E39-48BD-A527-F6AC1F628583}" type="pres">
      <dgm:prSet presAssocID="{0243C77D-19E0-449C-9ED3-DA7C4C970B87}" presName="connTx" presStyleLbl="parChTrans1D2" presStyleIdx="1" presStyleCnt="6"/>
      <dgm:spPr/>
    </dgm:pt>
    <dgm:pt modelId="{C520D959-D686-412A-B4E9-3E23B99E00F4}" type="pres">
      <dgm:prSet presAssocID="{8F430EAB-3EE9-4723-B5AD-4ECB7722176E}" presName="root2" presStyleCnt="0"/>
      <dgm:spPr/>
    </dgm:pt>
    <dgm:pt modelId="{33885F9D-104B-42BD-AE5A-A376CBD107D7}" type="pres">
      <dgm:prSet presAssocID="{8F430EAB-3EE9-4723-B5AD-4ECB7722176E}" presName="LevelTwoTextNode" presStyleLbl="node2" presStyleIdx="1" presStyleCnt="6" custScaleX="314116">
        <dgm:presLayoutVars>
          <dgm:chPref val="3"/>
        </dgm:presLayoutVars>
      </dgm:prSet>
      <dgm:spPr/>
    </dgm:pt>
    <dgm:pt modelId="{0446B9AD-4C53-483B-8BE0-9DFC7A52698C}" type="pres">
      <dgm:prSet presAssocID="{8F430EAB-3EE9-4723-B5AD-4ECB7722176E}" presName="level3hierChild" presStyleCnt="0"/>
      <dgm:spPr/>
    </dgm:pt>
    <dgm:pt modelId="{5698B564-9069-4B62-B07C-1F8370F58981}" type="pres">
      <dgm:prSet presAssocID="{BD5E9CC9-8EB4-4019-9B88-D4D81679CC0D}" presName="conn2-1" presStyleLbl="parChTrans1D2" presStyleIdx="2" presStyleCnt="6"/>
      <dgm:spPr/>
    </dgm:pt>
    <dgm:pt modelId="{6478CDD5-8774-4392-A39E-3D39D3A25307}" type="pres">
      <dgm:prSet presAssocID="{BD5E9CC9-8EB4-4019-9B88-D4D81679CC0D}" presName="connTx" presStyleLbl="parChTrans1D2" presStyleIdx="2" presStyleCnt="6"/>
      <dgm:spPr/>
    </dgm:pt>
    <dgm:pt modelId="{B665FE5A-869B-4E2B-8FA7-FF28C5EAD5AB}" type="pres">
      <dgm:prSet presAssocID="{FEDB56D1-92F1-4701-A773-5822D7BE3C56}" presName="root2" presStyleCnt="0"/>
      <dgm:spPr/>
    </dgm:pt>
    <dgm:pt modelId="{B5064FF6-1A60-476B-8AC1-2947C97920C3}" type="pres">
      <dgm:prSet presAssocID="{FEDB56D1-92F1-4701-A773-5822D7BE3C56}" presName="LevelTwoTextNode" presStyleLbl="node2" presStyleIdx="2" presStyleCnt="6" custScaleX="176421">
        <dgm:presLayoutVars>
          <dgm:chPref val="3"/>
        </dgm:presLayoutVars>
      </dgm:prSet>
      <dgm:spPr/>
    </dgm:pt>
    <dgm:pt modelId="{C8FD91DE-7D5B-4E97-9D99-8EA0ABB092EE}" type="pres">
      <dgm:prSet presAssocID="{FEDB56D1-92F1-4701-A773-5822D7BE3C56}" presName="level3hierChild" presStyleCnt="0"/>
      <dgm:spPr/>
    </dgm:pt>
    <dgm:pt modelId="{8439A31C-76DA-461E-A0D3-F1F7BDEE88A3}" type="pres">
      <dgm:prSet presAssocID="{D7B89ACE-EF1C-4188-9586-8F15ADDFCB3C}" presName="conn2-1" presStyleLbl="parChTrans1D2" presStyleIdx="3" presStyleCnt="6"/>
      <dgm:spPr/>
    </dgm:pt>
    <dgm:pt modelId="{E0D7A5F5-84A0-4A2B-A17B-4E3BB0C455BD}" type="pres">
      <dgm:prSet presAssocID="{D7B89ACE-EF1C-4188-9586-8F15ADDFCB3C}" presName="connTx" presStyleLbl="parChTrans1D2" presStyleIdx="3" presStyleCnt="6"/>
      <dgm:spPr/>
    </dgm:pt>
    <dgm:pt modelId="{2E808AC9-9A7F-4AA1-A831-43819DFD8CD2}" type="pres">
      <dgm:prSet presAssocID="{54B11318-7E6D-4B53-A8C1-48CB333FC906}" presName="root2" presStyleCnt="0"/>
      <dgm:spPr/>
    </dgm:pt>
    <dgm:pt modelId="{55289A82-BA70-4CB2-80D6-628BBEA027E5}" type="pres">
      <dgm:prSet presAssocID="{54B11318-7E6D-4B53-A8C1-48CB333FC906}" presName="LevelTwoTextNode" presStyleLbl="node2" presStyleIdx="3" presStyleCnt="6" custScaleX="214394">
        <dgm:presLayoutVars>
          <dgm:chPref val="3"/>
        </dgm:presLayoutVars>
      </dgm:prSet>
      <dgm:spPr/>
    </dgm:pt>
    <dgm:pt modelId="{299EA354-69B5-4901-AD03-617E95858F34}" type="pres">
      <dgm:prSet presAssocID="{54B11318-7E6D-4B53-A8C1-48CB333FC906}" presName="level3hierChild" presStyleCnt="0"/>
      <dgm:spPr/>
    </dgm:pt>
    <dgm:pt modelId="{05F514A6-4147-4124-B847-9A81982BE102}" type="pres">
      <dgm:prSet presAssocID="{13E0834F-D627-4538-98AB-808BB8BBC018}" presName="conn2-1" presStyleLbl="parChTrans1D2" presStyleIdx="4" presStyleCnt="6"/>
      <dgm:spPr/>
    </dgm:pt>
    <dgm:pt modelId="{92D21309-C9A4-4078-B06E-225F4F270965}" type="pres">
      <dgm:prSet presAssocID="{13E0834F-D627-4538-98AB-808BB8BBC018}" presName="connTx" presStyleLbl="parChTrans1D2" presStyleIdx="4" presStyleCnt="6"/>
      <dgm:spPr/>
    </dgm:pt>
    <dgm:pt modelId="{17C4603B-11F9-47ED-93EE-9CEBF8E73CB1}" type="pres">
      <dgm:prSet presAssocID="{FDE90FBD-A637-4E5F-BFA8-1B9CF9AD879E}" presName="root2" presStyleCnt="0"/>
      <dgm:spPr/>
    </dgm:pt>
    <dgm:pt modelId="{B130A687-DE31-4825-AE4D-9FF69C76360B}" type="pres">
      <dgm:prSet presAssocID="{FDE90FBD-A637-4E5F-BFA8-1B9CF9AD879E}" presName="LevelTwoTextNode" presStyleLbl="node2" presStyleIdx="4" presStyleCnt="6" custScaleX="214206">
        <dgm:presLayoutVars>
          <dgm:chPref val="3"/>
        </dgm:presLayoutVars>
      </dgm:prSet>
      <dgm:spPr/>
    </dgm:pt>
    <dgm:pt modelId="{E46D7706-3151-4AC6-8E60-631760AFE50D}" type="pres">
      <dgm:prSet presAssocID="{FDE90FBD-A637-4E5F-BFA8-1B9CF9AD879E}" presName="level3hierChild" presStyleCnt="0"/>
      <dgm:spPr/>
    </dgm:pt>
    <dgm:pt modelId="{CCC049C2-F971-42D4-8C22-3D69EE8C1199}" type="pres">
      <dgm:prSet presAssocID="{3F6ED1BF-D82D-4DC0-A7FC-AB583158FD65}" presName="conn2-1" presStyleLbl="parChTrans1D2" presStyleIdx="5" presStyleCnt="6"/>
      <dgm:spPr/>
    </dgm:pt>
    <dgm:pt modelId="{720E25E5-3882-49BF-91D5-C6A8F5B52641}" type="pres">
      <dgm:prSet presAssocID="{3F6ED1BF-D82D-4DC0-A7FC-AB583158FD65}" presName="connTx" presStyleLbl="parChTrans1D2" presStyleIdx="5" presStyleCnt="6"/>
      <dgm:spPr/>
    </dgm:pt>
    <dgm:pt modelId="{876C2FC1-6CF0-4119-85B2-66B3129ED4CB}" type="pres">
      <dgm:prSet presAssocID="{A8ECF319-7505-4068-8720-4D2F04ACBBD7}" presName="root2" presStyleCnt="0"/>
      <dgm:spPr/>
    </dgm:pt>
    <dgm:pt modelId="{FD3F3AC4-5C9D-4B2D-80D9-C59480CC0D97}" type="pres">
      <dgm:prSet presAssocID="{A8ECF319-7505-4068-8720-4D2F04ACBBD7}" presName="LevelTwoTextNode" presStyleLbl="node2" presStyleIdx="5" presStyleCnt="6" custScaleX="275709" custLinFactNeighborX="-353" custLinFactNeighborY="-4916">
        <dgm:presLayoutVars>
          <dgm:chPref val="3"/>
        </dgm:presLayoutVars>
      </dgm:prSet>
      <dgm:spPr/>
    </dgm:pt>
    <dgm:pt modelId="{67C3B914-10BA-4295-AF28-829227B9C4CB}" type="pres">
      <dgm:prSet presAssocID="{A8ECF319-7505-4068-8720-4D2F04ACBBD7}" presName="level3hierChild" presStyleCnt="0"/>
      <dgm:spPr/>
    </dgm:pt>
  </dgm:ptLst>
  <dgm:cxnLst>
    <dgm:cxn modelId="{44F05A12-D5E0-43DF-AF15-C0989B9EECB0}" srcId="{AA83C36D-6C77-4F8B-8240-A04478DCDFAC}" destId="{29DE8868-9F2B-41D7-B268-384FAC088B8A}" srcOrd="0" destOrd="0" parTransId="{65287689-F18A-4B59-BE2F-76FFD0B83A8B}" sibTransId="{E14410D8-39C6-4B91-9241-400D883DE071}"/>
    <dgm:cxn modelId="{BCE71116-4468-4B85-90C3-EA54EB6AC66C}" srcId="{00444E53-3CB2-401E-A3D7-C89987E2E41D}" destId="{AA83C36D-6C77-4F8B-8240-A04478DCDFAC}" srcOrd="0" destOrd="0" parTransId="{EBBF2104-BBE2-4369-B653-8024226748F1}" sibTransId="{FFE2C323-EA34-48DE-B206-ACC1EEC766CD}"/>
    <dgm:cxn modelId="{4F296C17-0E66-4946-BCA6-156C6E96752E}" type="presOf" srcId="{FDE90FBD-A637-4E5F-BFA8-1B9CF9AD879E}" destId="{B130A687-DE31-4825-AE4D-9FF69C76360B}" srcOrd="0" destOrd="0" presId="urn:microsoft.com/office/officeart/2008/layout/HorizontalMultiLevelHierarchy"/>
    <dgm:cxn modelId="{6EE05218-2CF7-4C6F-87AC-47739D8FAAF9}" type="presOf" srcId="{65287689-F18A-4B59-BE2F-76FFD0B83A8B}" destId="{EF1E02AD-AB22-4453-9BBB-3DAE2A6A8B88}" srcOrd="1" destOrd="0" presId="urn:microsoft.com/office/officeart/2008/layout/HorizontalMultiLevelHierarchy"/>
    <dgm:cxn modelId="{F4CD512A-A4E5-4C15-BF9F-566FC442179E}" type="presOf" srcId="{3F6ED1BF-D82D-4DC0-A7FC-AB583158FD65}" destId="{CCC049C2-F971-42D4-8C22-3D69EE8C1199}" srcOrd="0" destOrd="0" presId="urn:microsoft.com/office/officeart/2008/layout/HorizontalMultiLevelHierarchy"/>
    <dgm:cxn modelId="{74089339-6D4D-4173-92FA-BFE1D53EA17B}" type="presOf" srcId="{0243C77D-19E0-449C-9ED3-DA7C4C970B87}" destId="{FC1F8EED-9C68-4E0D-A856-8AF87B9C6D79}" srcOrd="0" destOrd="0" presId="urn:microsoft.com/office/officeart/2008/layout/HorizontalMultiLevelHierarchy"/>
    <dgm:cxn modelId="{39895D3D-0188-4682-A9DB-58E8EB2F7B75}" type="presOf" srcId="{0243C77D-19E0-449C-9ED3-DA7C4C970B87}" destId="{8F701617-6E39-48BD-A527-F6AC1F628583}" srcOrd="1" destOrd="0" presId="urn:microsoft.com/office/officeart/2008/layout/HorizontalMultiLevelHierarchy"/>
    <dgm:cxn modelId="{3255676C-E059-4546-80A8-52176FF93221}" srcId="{AA83C36D-6C77-4F8B-8240-A04478DCDFAC}" destId="{A8ECF319-7505-4068-8720-4D2F04ACBBD7}" srcOrd="5" destOrd="0" parTransId="{3F6ED1BF-D82D-4DC0-A7FC-AB583158FD65}" sibTransId="{5A2B41C8-8669-447C-9C73-291C76CDD96F}"/>
    <dgm:cxn modelId="{8A572472-C6D4-4AA6-8A3F-2CEEDD5EA1EC}" type="presOf" srcId="{8F430EAB-3EE9-4723-B5AD-4ECB7722176E}" destId="{33885F9D-104B-42BD-AE5A-A376CBD107D7}" srcOrd="0" destOrd="0" presId="urn:microsoft.com/office/officeart/2008/layout/HorizontalMultiLevelHierarchy"/>
    <dgm:cxn modelId="{872ACD52-3901-41AB-B8C0-2DCCFB12397F}" type="presOf" srcId="{13E0834F-D627-4538-98AB-808BB8BBC018}" destId="{92D21309-C9A4-4078-B06E-225F4F270965}" srcOrd="1" destOrd="0" presId="urn:microsoft.com/office/officeart/2008/layout/HorizontalMultiLevelHierarchy"/>
    <dgm:cxn modelId="{B8B47853-4DC0-4164-BBEA-19A60289E8D4}" type="presOf" srcId="{29DE8868-9F2B-41D7-B268-384FAC088B8A}" destId="{9FB3C36D-3F97-4CCC-B32D-13F3C3E45199}" srcOrd="0" destOrd="0" presId="urn:microsoft.com/office/officeart/2008/layout/HorizontalMultiLevelHierarchy"/>
    <dgm:cxn modelId="{EB9DDB77-31CB-42CF-B4EB-FC83D264536F}" srcId="{AA83C36D-6C77-4F8B-8240-A04478DCDFAC}" destId="{8F430EAB-3EE9-4723-B5AD-4ECB7722176E}" srcOrd="1" destOrd="0" parTransId="{0243C77D-19E0-449C-9ED3-DA7C4C970B87}" sibTransId="{D8ABCC88-085A-41C5-9924-1BB7F8095DE9}"/>
    <dgm:cxn modelId="{3CB7CD96-D330-4EFE-97E8-B6B5D3FC0F5B}" srcId="{AA83C36D-6C77-4F8B-8240-A04478DCDFAC}" destId="{FDE90FBD-A637-4E5F-BFA8-1B9CF9AD879E}" srcOrd="4" destOrd="0" parTransId="{13E0834F-D627-4538-98AB-808BB8BBC018}" sibTransId="{BA014A90-F802-411D-9FE4-E1ABBE75828A}"/>
    <dgm:cxn modelId="{B5E20FA1-7E80-4420-AF2F-436A536BF277}" type="presOf" srcId="{54B11318-7E6D-4B53-A8C1-48CB333FC906}" destId="{55289A82-BA70-4CB2-80D6-628BBEA027E5}" srcOrd="0" destOrd="0" presId="urn:microsoft.com/office/officeart/2008/layout/HorizontalMultiLevelHierarchy"/>
    <dgm:cxn modelId="{90C64DA1-FFB5-4D89-B734-EF7D2072F89F}" type="presOf" srcId="{BD5E9CC9-8EB4-4019-9B88-D4D81679CC0D}" destId="{5698B564-9069-4B62-B07C-1F8370F58981}" srcOrd="0" destOrd="0" presId="urn:microsoft.com/office/officeart/2008/layout/HorizontalMultiLevelHierarchy"/>
    <dgm:cxn modelId="{C5CF56A2-D597-4F49-BB5F-165BBBE6C78F}" srcId="{AA83C36D-6C77-4F8B-8240-A04478DCDFAC}" destId="{54B11318-7E6D-4B53-A8C1-48CB333FC906}" srcOrd="3" destOrd="0" parTransId="{D7B89ACE-EF1C-4188-9586-8F15ADDFCB3C}" sibTransId="{3595DF30-65D9-414C-9C83-ED590C44ED86}"/>
    <dgm:cxn modelId="{5CDF13B9-DFF6-47B3-A0E5-2FF0D2B4D5BC}" type="presOf" srcId="{A8ECF319-7505-4068-8720-4D2F04ACBBD7}" destId="{FD3F3AC4-5C9D-4B2D-80D9-C59480CC0D97}" srcOrd="0" destOrd="0" presId="urn:microsoft.com/office/officeart/2008/layout/HorizontalMultiLevelHierarchy"/>
    <dgm:cxn modelId="{EEBBF1BD-407A-4B44-B7A1-E5EC94C4414B}" type="presOf" srcId="{3F6ED1BF-D82D-4DC0-A7FC-AB583158FD65}" destId="{720E25E5-3882-49BF-91D5-C6A8F5B52641}" srcOrd="1" destOrd="0" presId="urn:microsoft.com/office/officeart/2008/layout/HorizontalMultiLevelHierarchy"/>
    <dgm:cxn modelId="{EC13ADC1-DD09-4C47-AA2B-6D81D87A296A}" type="presOf" srcId="{65287689-F18A-4B59-BE2F-76FFD0B83A8B}" destId="{42C876A7-A6DC-44B9-BB57-E4B57158A5D7}" srcOrd="0" destOrd="0" presId="urn:microsoft.com/office/officeart/2008/layout/HorizontalMultiLevelHierarchy"/>
    <dgm:cxn modelId="{477076C3-AE48-4B09-945F-6E4FDA889AFD}" type="presOf" srcId="{D7B89ACE-EF1C-4188-9586-8F15ADDFCB3C}" destId="{E0D7A5F5-84A0-4A2B-A17B-4E3BB0C455BD}" srcOrd="1" destOrd="0" presId="urn:microsoft.com/office/officeart/2008/layout/HorizontalMultiLevelHierarchy"/>
    <dgm:cxn modelId="{B97D3ACD-2BFB-4899-AEB6-B29710929424}" srcId="{AA83C36D-6C77-4F8B-8240-A04478DCDFAC}" destId="{FEDB56D1-92F1-4701-A773-5822D7BE3C56}" srcOrd="2" destOrd="0" parTransId="{BD5E9CC9-8EB4-4019-9B88-D4D81679CC0D}" sibTransId="{B99D9DD3-3DAD-40EA-9BFD-F66D210ED7EA}"/>
    <dgm:cxn modelId="{C91FD1D6-F5D2-4B43-B06D-F8DD28019AC4}" type="presOf" srcId="{D7B89ACE-EF1C-4188-9586-8F15ADDFCB3C}" destId="{8439A31C-76DA-461E-A0D3-F1F7BDEE88A3}" srcOrd="0" destOrd="0" presId="urn:microsoft.com/office/officeart/2008/layout/HorizontalMultiLevelHierarchy"/>
    <dgm:cxn modelId="{551A28DE-1B14-4A58-B21F-F3C927A9D727}" type="presOf" srcId="{BD5E9CC9-8EB4-4019-9B88-D4D81679CC0D}" destId="{6478CDD5-8774-4392-A39E-3D39D3A25307}" srcOrd="1" destOrd="0" presId="urn:microsoft.com/office/officeart/2008/layout/HorizontalMultiLevelHierarchy"/>
    <dgm:cxn modelId="{B9443EF4-8C10-4967-BB2A-15A342B92340}" type="presOf" srcId="{FEDB56D1-92F1-4701-A773-5822D7BE3C56}" destId="{B5064FF6-1A60-476B-8AC1-2947C97920C3}" srcOrd="0" destOrd="0" presId="urn:microsoft.com/office/officeart/2008/layout/HorizontalMultiLevelHierarchy"/>
    <dgm:cxn modelId="{A3F0FDF4-A5F6-4E71-9FD1-C21293813F54}" type="presOf" srcId="{00444E53-3CB2-401E-A3D7-C89987E2E41D}" destId="{172711BD-41D4-4B64-A2AC-D94F2917B843}" srcOrd="0" destOrd="0" presId="urn:microsoft.com/office/officeart/2008/layout/HorizontalMultiLevelHierarchy"/>
    <dgm:cxn modelId="{DD31B7FB-4ABA-4094-AA55-5D930055392A}" type="presOf" srcId="{AA83C36D-6C77-4F8B-8240-A04478DCDFAC}" destId="{43430E38-40D6-48B5-9338-063C53705935}" srcOrd="0" destOrd="0" presId="urn:microsoft.com/office/officeart/2008/layout/HorizontalMultiLevelHierarchy"/>
    <dgm:cxn modelId="{8919F2FE-62E7-4070-BBBC-FC6EF6E559EE}" type="presOf" srcId="{13E0834F-D627-4538-98AB-808BB8BBC018}" destId="{05F514A6-4147-4124-B847-9A81982BE102}" srcOrd="0" destOrd="0" presId="urn:microsoft.com/office/officeart/2008/layout/HorizontalMultiLevelHierarchy"/>
    <dgm:cxn modelId="{FA150A2A-3D14-4A67-946A-B92EBE16BCA1}" type="presParOf" srcId="{172711BD-41D4-4B64-A2AC-D94F2917B843}" destId="{DB4DA5DD-2EE2-4B24-A1A7-0CA527B5E7AE}" srcOrd="0" destOrd="0" presId="urn:microsoft.com/office/officeart/2008/layout/HorizontalMultiLevelHierarchy"/>
    <dgm:cxn modelId="{958910AB-7D62-4A5F-9CFD-3C14285EEBA5}" type="presParOf" srcId="{DB4DA5DD-2EE2-4B24-A1A7-0CA527B5E7AE}" destId="{43430E38-40D6-48B5-9338-063C53705935}" srcOrd="0" destOrd="0" presId="urn:microsoft.com/office/officeart/2008/layout/HorizontalMultiLevelHierarchy"/>
    <dgm:cxn modelId="{90E7B28B-488C-479C-9D18-F752AFAD9578}" type="presParOf" srcId="{DB4DA5DD-2EE2-4B24-A1A7-0CA527B5E7AE}" destId="{F2B5F154-DD5F-4CD1-BE6B-82154C75ABC7}" srcOrd="1" destOrd="0" presId="urn:microsoft.com/office/officeart/2008/layout/HorizontalMultiLevelHierarchy"/>
    <dgm:cxn modelId="{179B72C4-35F7-41AE-BC9F-6656A06FFD9E}" type="presParOf" srcId="{F2B5F154-DD5F-4CD1-BE6B-82154C75ABC7}" destId="{42C876A7-A6DC-44B9-BB57-E4B57158A5D7}" srcOrd="0" destOrd="0" presId="urn:microsoft.com/office/officeart/2008/layout/HorizontalMultiLevelHierarchy"/>
    <dgm:cxn modelId="{EA2D4D9D-F833-4920-B418-51449CE9F4F0}" type="presParOf" srcId="{42C876A7-A6DC-44B9-BB57-E4B57158A5D7}" destId="{EF1E02AD-AB22-4453-9BBB-3DAE2A6A8B88}" srcOrd="0" destOrd="0" presId="urn:microsoft.com/office/officeart/2008/layout/HorizontalMultiLevelHierarchy"/>
    <dgm:cxn modelId="{46425F67-4A7C-4D04-80AD-260F0321C3D6}" type="presParOf" srcId="{F2B5F154-DD5F-4CD1-BE6B-82154C75ABC7}" destId="{D7759DB9-0E08-4FD0-8D27-499799EB6882}" srcOrd="1" destOrd="0" presId="urn:microsoft.com/office/officeart/2008/layout/HorizontalMultiLevelHierarchy"/>
    <dgm:cxn modelId="{3CC86617-A913-45B9-B1F3-8224E062972C}" type="presParOf" srcId="{D7759DB9-0E08-4FD0-8D27-499799EB6882}" destId="{9FB3C36D-3F97-4CCC-B32D-13F3C3E45199}" srcOrd="0" destOrd="0" presId="urn:microsoft.com/office/officeart/2008/layout/HorizontalMultiLevelHierarchy"/>
    <dgm:cxn modelId="{9D5497E2-2A0F-4F25-AA9A-0148898D935C}" type="presParOf" srcId="{D7759DB9-0E08-4FD0-8D27-499799EB6882}" destId="{7C5386BC-5CBB-4363-BF8A-148ED90E5A5F}" srcOrd="1" destOrd="0" presId="urn:microsoft.com/office/officeart/2008/layout/HorizontalMultiLevelHierarchy"/>
    <dgm:cxn modelId="{DBEADD34-BAB5-4915-A5B0-160EAF7E56DC}" type="presParOf" srcId="{F2B5F154-DD5F-4CD1-BE6B-82154C75ABC7}" destId="{FC1F8EED-9C68-4E0D-A856-8AF87B9C6D79}" srcOrd="2" destOrd="0" presId="urn:microsoft.com/office/officeart/2008/layout/HorizontalMultiLevelHierarchy"/>
    <dgm:cxn modelId="{F9BCC953-B7AD-4C5C-924F-6FDBAA9FF047}" type="presParOf" srcId="{FC1F8EED-9C68-4E0D-A856-8AF87B9C6D79}" destId="{8F701617-6E39-48BD-A527-F6AC1F628583}" srcOrd="0" destOrd="0" presId="urn:microsoft.com/office/officeart/2008/layout/HorizontalMultiLevelHierarchy"/>
    <dgm:cxn modelId="{824EDE29-991A-4651-AD50-126B01BB72BE}" type="presParOf" srcId="{F2B5F154-DD5F-4CD1-BE6B-82154C75ABC7}" destId="{C520D959-D686-412A-B4E9-3E23B99E00F4}" srcOrd="3" destOrd="0" presId="urn:microsoft.com/office/officeart/2008/layout/HorizontalMultiLevelHierarchy"/>
    <dgm:cxn modelId="{F6DBF910-4567-48D8-BBAE-71E147C8C664}" type="presParOf" srcId="{C520D959-D686-412A-B4E9-3E23B99E00F4}" destId="{33885F9D-104B-42BD-AE5A-A376CBD107D7}" srcOrd="0" destOrd="0" presId="urn:microsoft.com/office/officeart/2008/layout/HorizontalMultiLevelHierarchy"/>
    <dgm:cxn modelId="{3863F544-2C66-4F74-95AB-F936028370EB}" type="presParOf" srcId="{C520D959-D686-412A-B4E9-3E23B99E00F4}" destId="{0446B9AD-4C53-483B-8BE0-9DFC7A52698C}" srcOrd="1" destOrd="0" presId="urn:microsoft.com/office/officeart/2008/layout/HorizontalMultiLevelHierarchy"/>
    <dgm:cxn modelId="{7FE643BB-9FBF-45EF-97FF-65016EED69A7}" type="presParOf" srcId="{F2B5F154-DD5F-4CD1-BE6B-82154C75ABC7}" destId="{5698B564-9069-4B62-B07C-1F8370F58981}" srcOrd="4" destOrd="0" presId="urn:microsoft.com/office/officeart/2008/layout/HorizontalMultiLevelHierarchy"/>
    <dgm:cxn modelId="{ACAAC8B5-73C4-4918-923B-99B05074E670}" type="presParOf" srcId="{5698B564-9069-4B62-B07C-1F8370F58981}" destId="{6478CDD5-8774-4392-A39E-3D39D3A25307}" srcOrd="0" destOrd="0" presId="urn:microsoft.com/office/officeart/2008/layout/HorizontalMultiLevelHierarchy"/>
    <dgm:cxn modelId="{BCFE5743-B611-4148-AA9C-06BCC6F4EE5A}" type="presParOf" srcId="{F2B5F154-DD5F-4CD1-BE6B-82154C75ABC7}" destId="{B665FE5A-869B-4E2B-8FA7-FF28C5EAD5AB}" srcOrd="5" destOrd="0" presId="urn:microsoft.com/office/officeart/2008/layout/HorizontalMultiLevelHierarchy"/>
    <dgm:cxn modelId="{6E8993BD-62DE-4A42-825C-D5CE1D208052}" type="presParOf" srcId="{B665FE5A-869B-4E2B-8FA7-FF28C5EAD5AB}" destId="{B5064FF6-1A60-476B-8AC1-2947C97920C3}" srcOrd="0" destOrd="0" presId="urn:microsoft.com/office/officeart/2008/layout/HorizontalMultiLevelHierarchy"/>
    <dgm:cxn modelId="{C839FC9B-B807-4155-9A1C-4E79760D0F08}" type="presParOf" srcId="{B665FE5A-869B-4E2B-8FA7-FF28C5EAD5AB}" destId="{C8FD91DE-7D5B-4E97-9D99-8EA0ABB092EE}" srcOrd="1" destOrd="0" presId="urn:microsoft.com/office/officeart/2008/layout/HorizontalMultiLevelHierarchy"/>
    <dgm:cxn modelId="{088E06CF-E30F-47FD-AE7E-98968ABCBA48}" type="presParOf" srcId="{F2B5F154-DD5F-4CD1-BE6B-82154C75ABC7}" destId="{8439A31C-76DA-461E-A0D3-F1F7BDEE88A3}" srcOrd="6" destOrd="0" presId="urn:microsoft.com/office/officeart/2008/layout/HorizontalMultiLevelHierarchy"/>
    <dgm:cxn modelId="{D78D86A6-8C63-4496-82D8-58402381CE4A}" type="presParOf" srcId="{8439A31C-76DA-461E-A0D3-F1F7BDEE88A3}" destId="{E0D7A5F5-84A0-4A2B-A17B-4E3BB0C455BD}" srcOrd="0" destOrd="0" presId="urn:microsoft.com/office/officeart/2008/layout/HorizontalMultiLevelHierarchy"/>
    <dgm:cxn modelId="{5B4C94EC-4607-4185-900E-2EC1EC77C6BC}" type="presParOf" srcId="{F2B5F154-DD5F-4CD1-BE6B-82154C75ABC7}" destId="{2E808AC9-9A7F-4AA1-A831-43819DFD8CD2}" srcOrd="7" destOrd="0" presId="urn:microsoft.com/office/officeart/2008/layout/HorizontalMultiLevelHierarchy"/>
    <dgm:cxn modelId="{17FCFB24-3982-44B9-894E-CFDAC82ACD52}" type="presParOf" srcId="{2E808AC9-9A7F-4AA1-A831-43819DFD8CD2}" destId="{55289A82-BA70-4CB2-80D6-628BBEA027E5}" srcOrd="0" destOrd="0" presId="urn:microsoft.com/office/officeart/2008/layout/HorizontalMultiLevelHierarchy"/>
    <dgm:cxn modelId="{B322FBBC-0877-42BB-8295-B9A9E7BB3159}" type="presParOf" srcId="{2E808AC9-9A7F-4AA1-A831-43819DFD8CD2}" destId="{299EA354-69B5-4901-AD03-617E95858F34}" srcOrd="1" destOrd="0" presId="urn:microsoft.com/office/officeart/2008/layout/HorizontalMultiLevelHierarchy"/>
    <dgm:cxn modelId="{0A2A42CD-9A06-4276-B778-9B07F75E1C0D}" type="presParOf" srcId="{F2B5F154-DD5F-4CD1-BE6B-82154C75ABC7}" destId="{05F514A6-4147-4124-B847-9A81982BE102}" srcOrd="8" destOrd="0" presId="urn:microsoft.com/office/officeart/2008/layout/HorizontalMultiLevelHierarchy"/>
    <dgm:cxn modelId="{F59BC1E5-2A31-48BE-8358-FBB4B2C250FE}" type="presParOf" srcId="{05F514A6-4147-4124-B847-9A81982BE102}" destId="{92D21309-C9A4-4078-B06E-225F4F270965}" srcOrd="0" destOrd="0" presId="urn:microsoft.com/office/officeart/2008/layout/HorizontalMultiLevelHierarchy"/>
    <dgm:cxn modelId="{96616D0A-1173-4B3C-A817-520B3D9D3D7A}" type="presParOf" srcId="{F2B5F154-DD5F-4CD1-BE6B-82154C75ABC7}" destId="{17C4603B-11F9-47ED-93EE-9CEBF8E73CB1}" srcOrd="9" destOrd="0" presId="urn:microsoft.com/office/officeart/2008/layout/HorizontalMultiLevelHierarchy"/>
    <dgm:cxn modelId="{4E9DD0C6-3210-4DCB-A45B-ED6C9E883657}" type="presParOf" srcId="{17C4603B-11F9-47ED-93EE-9CEBF8E73CB1}" destId="{B130A687-DE31-4825-AE4D-9FF69C76360B}" srcOrd="0" destOrd="0" presId="urn:microsoft.com/office/officeart/2008/layout/HorizontalMultiLevelHierarchy"/>
    <dgm:cxn modelId="{5C5C6BBF-E4E5-47B2-95CE-6D5733D365DB}" type="presParOf" srcId="{17C4603B-11F9-47ED-93EE-9CEBF8E73CB1}" destId="{E46D7706-3151-4AC6-8E60-631760AFE50D}" srcOrd="1" destOrd="0" presId="urn:microsoft.com/office/officeart/2008/layout/HorizontalMultiLevelHierarchy"/>
    <dgm:cxn modelId="{3E41F1CB-7AF9-4BC2-B01C-2A40B4CF85AE}" type="presParOf" srcId="{F2B5F154-DD5F-4CD1-BE6B-82154C75ABC7}" destId="{CCC049C2-F971-42D4-8C22-3D69EE8C1199}" srcOrd="10" destOrd="0" presId="urn:microsoft.com/office/officeart/2008/layout/HorizontalMultiLevelHierarchy"/>
    <dgm:cxn modelId="{0A4E6C20-69A1-4E7C-8EF9-FD0ED0426C8F}" type="presParOf" srcId="{CCC049C2-F971-42D4-8C22-3D69EE8C1199}" destId="{720E25E5-3882-49BF-91D5-C6A8F5B52641}" srcOrd="0" destOrd="0" presId="urn:microsoft.com/office/officeart/2008/layout/HorizontalMultiLevelHierarchy"/>
    <dgm:cxn modelId="{EF07B8E6-D46F-4682-8934-7B9FE7ED42F5}" type="presParOf" srcId="{F2B5F154-DD5F-4CD1-BE6B-82154C75ABC7}" destId="{876C2FC1-6CF0-4119-85B2-66B3129ED4CB}" srcOrd="11" destOrd="0" presId="urn:microsoft.com/office/officeart/2008/layout/HorizontalMultiLevelHierarchy"/>
    <dgm:cxn modelId="{C0DC4D8A-02CC-4297-AA45-2BAE5A8FFDA3}" type="presParOf" srcId="{876C2FC1-6CF0-4119-85B2-66B3129ED4CB}" destId="{FD3F3AC4-5C9D-4B2D-80D9-C59480CC0D97}" srcOrd="0" destOrd="0" presId="urn:microsoft.com/office/officeart/2008/layout/HorizontalMultiLevelHierarchy"/>
    <dgm:cxn modelId="{C13EE6D4-9A1E-428D-B5A4-8191098FCEE3}" type="presParOf" srcId="{876C2FC1-6CF0-4119-85B2-66B3129ED4CB}" destId="{67C3B914-10BA-4295-AF28-829227B9C4CB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A82D78-A395-4DA6-ACA8-B08D8E02ABEC}">
      <dsp:nvSpPr>
        <dsp:cNvPr id="0" name=""/>
        <dsp:cNvSpPr/>
      </dsp:nvSpPr>
      <dsp:spPr>
        <a:xfrm rot="16200000">
          <a:off x="-852145" y="859155"/>
          <a:ext cx="5418667" cy="3700355"/>
        </a:xfrm>
        <a:prstGeom prst="flowChartManualOperation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Une équipe éducative: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Romain NOWODZINSKI (ES)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Samira BENLAREF (ES)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Kevin DAVID (CIP)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0,2 ETP Psychologue</a:t>
          </a:r>
        </a:p>
      </dsp:txBody>
      <dsp:txXfrm rot="5400000">
        <a:off x="7011" y="1083732"/>
        <a:ext cx="3700355" cy="3251201"/>
      </dsp:txXfrm>
    </dsp:sp>
    <dsp:sp modelId="{B1537666-5962-4806-847B-F8503AD78F0E}">
      <dsp:nvSpPr>
        <dsp:cNvPr id="0" name=""/>
        <dsp:cNvSpPr/>
      </dsp:nvSpPr>
      <dsp:spPr>
        <a:xfrm rot="16200000">
          <a:off x="3225378" y="798371"/>
          <a:ext cx="5418667" cy="3821924"/>
        </a:xfrm>
        <a:prstGeom prst="flowChartManualOperation">
          <a:avLst/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Century Gothic" panose="020B0502020202020204"/>
              <a:ea typeface="+mn-ea"/>
              <a:cs typeface="+mn-cs"/>
            </a:rPr>
            <a:t>6 jeunes âges de 16 à 21 ans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Century Gothic" panose="020B0502020202020204"/>
              <a:ea typeface="+mn-ea"/>
              <a:cs typeface="+mn-cs"/>
            </a:rPr>
            <a:t>Placement Administratif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Century Gothic" panose="020B0502020202020204"/>
              <a:ea typeface="+mn-ea"/>
              <a:cs typeface="+mn-cs"/>
            </a:rPr>
            <a:t>Placement Judiciaire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Century Gothic" panose="020B0502020202020204"/>
              <a:ea typeface="+mn-ea"/>
              <a:cs typeface="+mn-cs"/>
            </a:rPr>
            <a:t>Contrat Jeune Majeur</a:t>
          </a:r>
        </a:p>
      </dsp:txBody>
      <dsp:txXfrm rot="5400000">
        <a:off x="4023750" y="1083732"/>
        <a:ext cx="3821924" cy="3251201"/>
      </dsp:txXfrm>
    </dsp:sp>
    <dsp:sp modelId="{953AA4E9-343D-4164-9C69-1BEBB0F6C742}">
      <dsp:nvSpPr>
        <dsp:cNvPr id="0" name=""/>
        <dsp:cNvSpPr/>
      </dsp:nvSpPr>
      <dsp:spPr>
        <a:xfrm rot="16200000">
          <a:off x="6902039" y="1073585"/>
          <a:ext cx="5418667" cy="3271495"/>
        </a:xfrm>
        <a:prstGeom prst="flowChartManualOperation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fr-FR" sz="2000" kern="1200" dirty="0"/>
            <a:t>Appartements diffus: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fr-FR" sz="2000" kern="1200" dirty="0"/>
            <a:t>- 4 studios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fr-FR" sz="2000" kern="1200" dirty="0"/>
            <a:t>- Un F3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fr-FR" sz="2000" kern="1200" dirty="0"/>
            <a:t>-1 logement au sein de la Résidence Habitat Jeune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fr-FR" sz="2000" kern="1200" dirty="0"/>
            <a:t>- 1 logement expérimental au service de l’ensemble de la MECS</a:t>
          </a:r>
        </a:p>
      </dsp:txBody>
      <dsp:txXfrm rot="5400000">
        <a:off x="7975625" y="1083732"/>
        <a:ext cx="3271495" cy="32512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C049C2-F971-42D4-8C22-3D69EE8C1199}">
      <dsp:nvSpPr>
        <dsp:cNvPr id="0" name=""/>
        <dsp:cNvSpPr/>
      </dsp:nvSpPr>
      <dsp:spPr>
        <a:xfrm>
          <a:off x="1283889" y="3294993"/>
          <a:ext cx="584888" cy="27916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2444" y="0"/>
              </a:lnTo>
              <a:lnTo>
                <a:pt x="292444" y="2791685"/>
              </a:lnTo>
              <a:lnTo>
                <a:pt x="584888" y="2791685"/>
              </a:lnTo>
            </a:path>
          </a:pathLst>
        </a:custGeom>
        <a:noFill/>
        <a:ln w="19050" cap="rnd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000" kern="1200"/>
        </a:p>
      </dsp:txBody>
      <dsp:txXfrm>
        <a:off x="1505026" y="4619528"/>
        <a:ext cx="142614" cy="142614"/>
      </dsp:txXfrm>
    </dsp:sp>
    <dsp:sp modelId="{05F514A6-4147-4124-B847-9A81982BE102}">
      <dsp:nvSpPr>
        <dsp:cNvPr id="0" name=""/>
        <dsp:cNvSpPr/>
      </dsp:nvSpPr>
      <dsp:spPr>
        <a:xfrm>
          <a:off x="1283889" y="3294993"/>
          <a:ext cx="595396" cy="1701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7698" y="0"/>
              </a:lnTo>
              <a:lnTo>
                <a:pt x="297698" y="1701782"/>
              </a:lnTo>
              <a:lnTo>
                <a:pt x="595396" y="1701782"/>
              </a:lnTo>
            </a:path>
          </a:pathLst>
        </a:custGeom>
        <a:noFill/>
        <a:ln w="19050" cap="rnd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600" kern="1200"/>
        </a:p>
      </dsp:txBody>
      <dsp:txXfrm>
        <a:off x="1536514" y="4100811"/>
        <a:ext cx="90146" cy="90146"/>
      </dsp:txXfrm>
    </dsp:sp>
    <dsp:sp modelId="{8439A31C-76DA-461E-A0D3-F1F7BDEE88A3}">
      <dsp:nvSpPr>
        <dsp:cNvPr id="0" name=""/>
        <dsp:cNvSpPr/>
      </dsp:nvSpPr>
      <dsp:spPr>
        <a:xfrm>
          <a:off x="1283889" y="3294993"/>
          <a:ext cx="595396" cy="5672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7698" y="0"/>
              </a:lnTo>
              <a:lnTo>
                <a:pt x="297698" y="567260"/>
              </a:lnTo>
              <a:lnTo>
                <a:pt x="595396" y="567260"/>
              </a:lnTo>
            </a:path>
          </a:pathLst>
        </a:custGeom>
        <a:noFill/>
        <a:ln w="19050" cap="rnd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1561028" y="3558064"/>
        <a:ext cx="41118" cy="41118"/>
      </dsp:txXfrm>
    </dsp:sp>
    <dsp:sp modelId="{5698B564-9069-4B62-B07C-1F8370F58981}">
      <dsp:nvSpPr>
        <dsp:cNvPr id="0" name=""/>
        <dsp:cNvSpPr/>
      </dsp:nvSpPr>
      <dsp:spPr>
        <a:xfrm>
          <a:off x="1283889" y="2727732"/>
          <a:ext cx="595396" cy="567260"/>
        </a:xfrm>
        <a:custGeom>
          <a:avLst/>
          <a:gdLst/>
          <a:ahLst/>
          <a:cxnLst/>
          <a:rect l="0" t="0" r="0" b="0"/>
          <a:pathLst>
            <a:path>
              <a:moveTo>
                <a:pt x="0" y="567260"/>
              </a:moveTo>
              <a:lnTo>
                <a:pt x="297698" y="567260"/>
              </a:lnTo>
              <a:lnTo>
                <a:pt x="297698" y="0"/>
              </a:lnTo>
              <a:lnTo>
                <a:pt x="595396" y="0"/>
              </a:lnTo>
            </a:path>
          </a:pathLst>
        </a:custGeom>
        <a:noFill/>
        <a:ln w="19050" cap="rnd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1561028" y="2990804"/>
        <a:ext cx="41118" cy="41118"/>
      </dsp:txXfrm>
    </dsp:sp>
    <dsp:sp modelId="{FC1F8EED-9C68-4E0D-A856-8AF87B9C6D79}">
      <dsp:nvSpPr>
        <dsp:cNvPr id="0" name=""/>
        <dsp:cNvSpPr/>
      </dsp:nvSpPr>
      <dsp:spPr>
        <a:xfrm>
          <a:off x="1283889" y="1593211"/>
          <a:ext cx="595396" cy="1701782"/>
        </a:xfrm>
        <a:custGeom>
          <a:avLst/>
          <a:gdLst/>
          <a:ahLst/>
          <a:cxnLst/>
          <a:rect l="0" t="0" r="0" b="0"/>
          <a:pathLst>
            <a:path>
              <a:moveTo>
                <a:pt x="0" y="1701782"/>
              </a:moveTo>
              <a:lnTo>
                <a:pt x="297698" y="1701782"/>
              </a:lnTo>
              <a:lnTo>
                <a:pt x="297698" y="0"/>
              </a:lnTo>
              <a:lnTo>
                <a:pt x="595396" y="0"/>
              </a:lnTo>
            </a:path>
          </a:pathLst>
        </a:custGeom>
        <a:noFill/>
        <a:ln w="19050" cap="rnd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600" kern="1200"/>
        </a:p>
      </dsp:txBody>
      <dsp:txXfrm>
        <a:off x="1536514" y="2399029"/>
        <a:ext cx="90146" cy="90146"/>
      </dsp:txXfrm>
    </dsp:sp>
    <dsp:sp modelId="{42C876A7-A6DC-44B9-BB57-E4B57158A5D7}">
      <dsp:nvSpPr>
        <dsp:cNvPr id="0" name=""/>
        <dsp:cNvSpPr/>
      </dsp:nvSpPr>
      <dsp:spPr>
        <a:xfrm>
          <a:off x="1283889" y="458689"/>
          <a:ext cx="595396" cy="2836303"/>
        </a:xfrm>
        <a:custGeom>
          <a:avLst/>
          <a:gdLst/>
          <a:ahLst/>
          <a:cxnLst/>
          <a:rect l="0" t="0" r="0" b="0"/>
          <a:pathLst>
            <a:path>
              <a:moveTo>
                <a:pt x="0" y="2836303"/>
              </a:moveTo>
              <a:lnTo>
                <a:pt x="297698" y="2836303"/>
              </a:lnTo>
              <a:lnTo>
                <a:pt x="297698" y="0"/>
              </a:lnTo>
              <a:lnTo>
                <a:pt x="595396" y="0"/>
              </a:lnTo>
            </a:path>
          </a:pathLst>
        </a:custGeom>
        <a:noFill/>
        <a:ln w="19050" cap="rnd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000" kern="1200"/>
        </a:p>
      </dsp:txBody>
      <dsp:txXfrm>
        <a:off x="1509134" y="1804388"/>
        <a:ext cx="144906" cy="144906"/>
      </dsp:txXfrm>
    </dsp:sp>
    <dsp:sp modelId="{43430E38-40D6-48B5-9338-063C53705935}">
      <dsp:nvSpPr>
        <dsp:cNvPr id="0" name=""/>
        <dsp:cNvSpPr/>
      </dsp:nvSpPr>
      <dsp:spPr>
        <a:xfrm rot="16200000">
          <a:off x="-1750430" y="2844779"/>
          <a:ext cx="5168210" cy="90042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500" kern="1200" dirty="0"/>
            <a:t>L’accompagnement</a:t>
          </a:r>
        </a:p>
      </dsp:txBody>
      <dsp:txXfrm>
        <a:off x="-1750430" y="2844779"/>
        <a:ext cx="5168210" cy="900428"/>
      </dsp:txXfrm>
    </dsp:sp>
    <dsp:sp modelId="{9FB3C36D-3F97-4CCC-B32D-13F3C3E45199}">
      <dsp:nvSpPr>
        <dsp:cNvPr id="0" name=""/>
        <dsp:cNvSpPr/>
      </dsp:nvSpPr>
      <dsp:spPr>
        <a:xfrm>
          <a:off x="1879286" y="4881"/>
          <a:ext cx="8721343" cy="90761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La gestion quotidienne d’un logement (entretien, repas, temporalité, isolement….)</a:t>
          </a:r>
        </a:p>
      </dsp:txBody>
      <dsp:txXfrm>
        <a:off x="1879286" y="4881"/>
        <a:ext cx="8721343" cy="907617"/>
      </dsp:txXfrm>
    </dsp:sp>
    <dsp:sp modelId="{33885F9D-104B-42BD-AE5A-A376CBD107D7}">
      <dsp:nvSpPr>
        <dsp:cNvPr id="0" name=""/>
        <dsp:cNvSpPr/>
      </dsp:nvSpPr>
      <dsp:spPr>
        <a:xfrm>
          <a:off x="1879286" y="1139402"/>
          <a:ext cx="9351183" cy="90761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                La formation scolaire et professionnelle</a:t>
          </a:r>
        </a:p>
      </dsp:txBody>
      <dsp:txXfrm>
        <a:off x="1879286" y="1139402"/>
        <a:ext cx="9351183" cy="907617"/>
      </dsp:txXfrm>
    </dsp:sp>
    <dsp:sp modelId="{B5064FF6-1A60-476B-8AC1-2947C97920C3}">
      <dsp:nvSpPr>
        <dsp:cNvPr id="0" name=""/>
        <dsp:cNvSpPr/>
      </dsp:nvSpPr>
      <dsp:spPr>
        <a:xfrm>
          <a:off x="1879286" y="2273924"/>
          <a:ext cx="5252025" cy="90761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 La santé</a:t>
          </a:r>
        </a:p>
      </dsp:txBody>
      <dsp:txXfrm>
        <a:off x="1879286" y="2273924"/>
        <a:ext cx="5252025" cy="907617"/>
      </dsp:txXfrm>
    </dsp:sp>
    <dsp:sp modelId="{55289A82-BA70-4CB2-80D6-628BBEA027E5}">
      <dsp:nvSpPr>
        <dsp:cNvPr id="0" name=""/>
        <dsp:cNvSpPr/>
      </dsp:nvSpPr>
      <dsp:spPr>
        <a:xfrm>
          <a:off x="1879286" y="3408445"/>
          <a:ext cx="6382475" cy="90761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Le budget</a:t>
          </a:r>
        </a:p>
      </dsp:txBody>
      <dsp:txXfrm>
        <a:off x="1879286" y="3408445"/>
        <a:ext cx="6382475" cy="907617"/>
      </dsp:txXfrm>
    </dsp:sp>
    <dsp:sp modelId="{B130A687-DE31-4825-AE4D-9FF69C76360B}">
      <dsp:nvSpPr>
        <dsp:cNvPr id="0" name=""/>
        <dsp:cNvSpPr/>
      </dsp:nvSpPr>
      <dsp:spPr>
        <a:xfrm>
          <a:off x="1879286" y="4542967"/>
          <a:ext cx="6376878" cy="90761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Les démarches administratives</a:t>
          </a:r>
        </a:p>
      </dsp:txBody>
      <dsp:txXfrm>
        <a:off x="1879286" y="4542967"/>
        <a:ext cx="6376878" cy="907617"/>
      </dsp:txXfrm>
    </dsp:sp>
    <dsp:sp modelId="{FD3F3AC4-5C9D-4B2D-80D9-C59480CC0D97}">
      <dsp:nvSpPr>
        <dsp:cNvPr id="0" name=""/>
        <dsp:cNvSpPr/>
      </dsp:nvSpPr>
      <dsp:spPr>
        <a:xfrm>
          <a:off x="1868777" y="5632870"/>
          <a:ext cx="8207813" cy="90761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La socialisation, la culture, la citoyenneté</a:t>
          </a:r>
        </a:p>
      </dsp:txBody>
      <dsp:txXfrm>
        <a:off x="1868777" y="5632870"/>
        <a:ext cx="8207813" cy="9076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343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46763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634341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90422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459791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98228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1905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038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376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733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9/27/2023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007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9/27/2023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680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9/27/2023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362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9/27/2023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309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9/27/2023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22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9/27/2023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448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784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fr-FR" dirty="0"/>
              <a:t>DISPOSITIF </a:t>
            </a:r>
            <a:br>
              <a:rPr lang="fr-FR" dirty="0"/>
            </a:br>
            <a:r>
              <a:rPr lang="fr-FR" dirty="0"/>
              <a:t>SEMI AUTONOMIE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66816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27E2DBE6-DAAF-4C11-9C12-72A9B88610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55373231"/>
              </p:ext>
            </p:extLst>
          </p:nvPr>
        </p:nvGraphicFramePr>
        <p:xfrm>
          <a:off x="534892" y="1310626"/>
          <a:ext cx="11298519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4E0BC1D9-74E3-4DA3-B78E-822102FC7DFF}"/>
              </a:ext>
            </a:extLst>
          </p:cNvPr>
          <p:cNvSpPr txBox="1"/>
          <p:nvPr/>
        </p:nvSpPr>
        <p:spPr>
          <a:xfrm>
            <a:off x="870012" y="559293"/>
            <a:ext cx="9898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Les locaux se situent au 23 rue Henry Bataille à Perpignan</a:t>
            </a:r>
          </a:p>
        </p:txBody>
      </p:sp>
    </p:spTree>
    <p:extLst>
      <p:ext uri="{BB962C8B-B14F-4D97-AF65-F5344CB8AC3E}">
        <p14:creationId xmlns:p14="http://schemas.microsoft.com/office/powerpoint/2010/main" val="3077156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64E1F3-9BE8-47A9-987C-77C3CB44C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867EE8E8-8AD0-464E-B0C8-3A7ACB033D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9090413"/>
              </p:ext>
            </p:extLst>
          </p:nvPr>
        </p:nvGraphicFramePr>
        <p:xfrm>
          <a:off x="262759" y="147144"/>
          <a:ext cx="11613931" cy="65899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429547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1011</TotalTime>
  <Words>119</Words>
  <Application>Microsoft Office PowerPoint</Application>
  <PresentationFormat>Grand écran</PresentationFormat>
  <Paragraphs>23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Century Gothic</vt:lpstr>
      <vt:lpstr>Times New Roman</vt:lpstr>
      <vt:lpstr>Trebuchet MS</vt:lpstr>
      <vt:lpstr>Wingdings 3</vt:lpstr>
      <vt:lpstr>Facette</vt:lpstr>
      <vt:lpstr>DISPOSITIF  SEMI AUTONOMIE</vt:lpstr>
      <vt:lpstr>Présentation PowerPoint</vt:lpstr>
      <vt:lpstr>Présentation PowerPoint</vt:lpstr>
    </vt:vector>
  </TitlesOfParts>
  <Company>Association ACAL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Réorganisaton travail d’équipe Rivage</dc:title>
  <dc:creator>Windows User</dc:creator>
  <cp:lastModifiedBy>Stephanie Detree</cp:lastModifiedBy>
  <cp:revision>95</cp:revision>
  <cp:lastPrinted>2023-07-25T10:14:39Z</cp:lastPrinted>
  <dcterms:created xsi:type="dcterms:W3CDTF">2020-12-18T10:08:28Z</dcterms:created>
  <dcterms:modified xsi:type="dcterms:W3CDTF">2023-09-27T12:29:30Z</dcterms:modified>
</cp:coreProperties>
</file>