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884" autoAdjust="0"/>
  </p:normalViewPr>
  <p:slideViewPr>
    <p:cSldViewPr snapToGrid="0">
      <p:cViewPr varScale="1">
        <p:scale>
          <a:sx n="107" d="100"/>
          <a:sy n="107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4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17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0389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55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881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724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4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5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56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9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99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94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64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1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0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4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A8EC-2E46-4B53-9802-275085778FD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97B7F4-361C-4315-AA0F-69DE13FA5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42453"/>
          </a:xfrm>
        </p:spPr>
        <p:txBody>
          <a:bodyPr>
            <a:normAutofit/>
          </a:bodyPr>
          <a:lstStyle/>
          <a:p>
            <a:endParaRPr lang="fr-FR" dirty="0"/>
          </a:p>
          <a:p>
            <a:pPr algn="ctr"/>
            <a:r>
              <a:rPr lang="fr-FR" sz="3600" b="1" dirty="0" smtClean="0"/>
              <a:t>SAMO</a:t>
            </a:r>
          </a:p>
          <a:p>
            <a:pPr algn="ctr"/>
            <a:r>
              <a:rPr lang="fr-FR" sz="3600" b="1" dirty="0" smtClean="0"/>
              <a:t>Service d’Accompagnement en Milieu Ordinaire</a:t>
            </a:r>
            <a:endParaRPr lang="fr-FR" sz="36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1" y="666206"/>
            <a:ext cx="6525052" cy="341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" y="0"/>
            <a:ext cx="12122331" cy="6857999"/>
          </a:xfrm>
        </p:spPr>
      </p:pic>
    </p:spTree>
    <p:extLst>
      <p:ext uri="{BB962C8B-B14F-4D97-AF65-F5344CB8AC3E}">
        <p14:creationId xmlns:p14="http://schemas.microsoft.com/office/powerpoint/2010/main" val="5849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212715"/>
          </a:xfrm>
        </p:spPr>
        <p:txBody>
          <a:bodyPr>
            <a:normAutofit/>
          </a:bodyPr>
          <a:lstStyle/>
          <a:p>
            <a:pPr algn="ctr"/>
            <a:r>
              <a:rPr lang="fr-F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Missions du SAMO</a:t>
            </a:r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249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7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8940"/>
          </a:xfrm>
        </p:spPr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Proposer un accompagnement individualisé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747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Favoriser une insertion sociale et professionnelle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4400" b="1" dirty="0" smtClean="0"/>
              <a:t>Insertion Professionnelle </a:t>
            </a:r>
          </a:p>
          <a:p>
            <a:pPr marL="0" indent="0">
              <a:buNone/>
            </a:pPr>
            <a:r>
              <a:rPr lang="fr-FR" sz="3200" dirty="0" smtClean="0"/>
              <a:t>Liens réguliers avec les équipes éducatives et professionnelles des différents lieux de formations des jeunes accompagnés</a:t>
            </a:r>
          </a:p>
          <a:p>
            <a:pPr marL="0" indent="0">
              <a:buNone/>
            </a:pPr>
            <a:r>
              <a:rPr lang="fr-FR" sz="3200" dirty="0" smtClean="0"/>
              <a:t>Entretiens réguliers avec les structures d’apprentissages </a:t>
            </a:r>
          </a:p>
          <a:p>
            <a:pPr marL="0" indent="0">
              <a:buNone/>
            </a:pPr>
            <a:r>
              <a:rPr lang="fr-FR" sz="3200" dirty="0" smtClean="0"/>
              <a:t>Accompagnement au choix  d’orientation </a:t>
            </a:r>
          </a:p>
          <a:p>
            <a:pPr marL="0" indent="0">
              <a:buNone/>
            </a:pPr>
            <a:r>
              <a:rPr lang="fr-FR" sz="3200" dirty="0" smtClean="0"/>
              <a:t>Accompagnement à la recherche d’entreprise 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148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Favoriser une insertion sociale et professionnelle durable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400" b="1" dirty="0" smtClean="0"/>
              <a:t>Insertion Sociale </a:t>
            </a:r>
          </a:p>
          <a:p>
            <a:r>
              <a:rPr lang="fr-FR" sz="3200" dirty="0" smtClean="0"/>
              <a:t>Accès au droit commun </a:t>
            </a:r>
          </a:p>
          <a:p>
            <a:r>
              <a:rPr lang="fr-FR" sz="3200" dirty="0" smtClean="0"/>
              <a:t>Encourager l’inscription dans des associations culturelles ou sportives</a:t>
            </a:r>
          </a:p>
          <a:p>
            <a:r>
              <a:rPr lang="fr-FR" sz="3200" dirty="0" smtClean="0"/>
              <a:t>Propositions d’activités de socialisation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73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Coordination et travail en partenariat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200" dirty="0" smtClean="0"/>
              <a:t>Assurer une coordination du travail en réseau visant la pérennisation du parcours d’inclusion socioprofessionnelle</a:t>
            </a:r>
          </a:p>
          <a:p>
            <a:r>
              <a:rPr lang="fr-FR" sz="3200" dirty="0" smtClean="0"/>
              <a:t>Identifier les partenaires et orienter les jeunes en fonction du besoin identifié</a:t>
            </a:r>
          </a:p>
          <a:p>
            <a:r>
              <a:rPr lang="fr-FR" sz="3200" dirty="0" smtClean="0"/>
              <a:t>Conventionner avec les partenaires pour faciliter le parcours des jeunes accompagnés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6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378131"/>
          </a:xfrm>
        </p:spPr>
        <p:txBody>
          <a:bodyPr/>
          <a:lstStyle/>
          <a:p>
            <a:pPr algn="ctr"/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4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06" y="624110"/>
            <a:ext cx="7667897" cy="5793763"/>
          </a:xfrm>
        </p:spPr>
      </p:pic>
    </p:spTree>
    <p:extLst>
      <p:ext uri="{BB962C8B-B14F-4D97-AF65-F5344CB8AC3E}">
        <p14:creationId xmlns:p14="http://schemas.microsoft.com/office/powerpoint/2010/main" val="35711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161" y="365125"/>
            <a:ext cx="9209672" cy="5590903"/>
          </a:xfrm>
        </p:spPr>
      </p:pic>
    </p:spTree>
    <p:extLst>
      <p:ext uri="{BB962C8B-B14F-4D97-AF65-F5344CB8AC3E}">
        <p14:creationId xmlns:p14="http://schemas.microsoft.com/office/powerpoint/2010/main" val="25208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Constats et Historique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20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Territoire d’action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Plaine du Roussillon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4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7651" y="5431222"/>
            <a:ext cx="10515600" cy="1897041"/>
          </a:xfrm>
        </p:spPr>
        <p:txBody>
          <a:bodyPr>
            <a:normAutofit/>
          </a:bodyPr>
          <a:lstStyle/>
          <a:p>
            <a:pPr algn="ctr"/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304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019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098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public accompagné</a:t>
            </a:r>
            <a:b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9953896" y="6176962"/>
            <a:ext cx="1399903" cy="406717"/>
          </a:xfrm>
        </p:spPr>
        <p:txBody>
          <a:bodyPr>
            <a:normAutofit fontScale="47500" lnSpcReduction="20000"/>
          </a:bodyPr>
          <a:lstStyle/>
          <a:p>
            <a:pPr lvl="4"/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9498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187" y="-419293"/>
            <a:ext cx="11940988" cy="7277293"/>
          </a:xfrm>
        </p:spPr>
      </p:pic>
    </p:spTree>
    <p:extLst>
      <p:ext uri="{BB962C8B-B14F-4D97-AF65-F5344CB8AC3E}">
        <p14:creationId xmlns:p14="http://schemas.microsoft.com/office/powerpoint/2010/main" val="6763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27017" cy="385354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68" y="3304903"/>
            <a:ext cx="5680632" cy="33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034" y="1121212"/>
            <a:ext cx="8796525" cy="5303519"/>
          </a:xfrm>
        </p:spPr>
      </p:pic>
    </p:spTree>
    <p:extLst>
      <p:ext uri="{BB962C8B-B14F-4D97-AF65-F5344CB8AC3E}">
        <p14:creationId xmlns:p14="http://schemas.microsoft.com/office/powerpoint/2010/main" val="32443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972</TotalTime>
  <Words>144</Words>
  <Application>Microsoft Office PowerPoint</Application>
  <PresentationFormat>Grand écran</PresentationFormat>
  <Paragraphs>25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Brin</vt:lpstr>
      <vt:lpstr>Présentation PowerPoint</vt:lpstr>
      <vt:lpstr>Constats et Historique </vt:lpstr>
      <vt:lpstr>Territoire d’action </vt:lpstr>
      <vt:lpstr>Présentation PowerPoint</vt:lpstr>
      <vt:lpstr>Présentation PowerPoint</vt:lpstr>
      <vt:lpstr>   Le public accompagné </vt:lpstr>
      <vt:lpstr>Présentation PowerPoint</vt:lpstr>
      <vt:lpstr>Présentation PowerPoint</vt:lpstr>
      <vt:lpstr>Présentation PowerPoint</vt:lpstr>
      <vt:lpstr>Présentation PowerPoint</vt:lpstr>
      <vt:lpstr>   Missions du SAMO</vt:lpstr>
      <vt:lpstr>     Proposer un accompagnement individualisé</vt:lpstr>
      <vt:lpstr>Favoriser une insertion sociale et professionnelle durable</vt:lpstr>
      <vt:lpstr>Favoriser une insertion sociale et professionnelle durable</vt:lpstr>
      <vt:lpstr>Coordination et travail en partenariat </vt:lpstr>
      <vt:lpstr>Conclusion</vt:lpstr>
      <vt:lpstr>Présentation PowerPoint</vt:lpstr>
      <vt:lpstr>Présentation PowerPoint</vt:lpstr>
    </vt:vector>
  </TitlesOfParts>
  <Company>Association Joseph SAUVY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Charlelie CAUSSE</dc:creator>
  <cp:lastModifiedBy>Nadjia Tahir</cp:lastModifiedBy>
  <cp:revision>16</cp:revision>
  <dcterms:created xsi:type="dcterms:W3CDTF">2024-03-13T10:15:54Z</dcterms:created>
  <dcterms:modified xsi:type="dcterms:W3CDTF">2024-03-14T07:08:47Z</dcterms:modified>
</cp:coreProperties>
</file>