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sldIdLst>
    <p:sldId id="256" r:id="rId2"/>
    <p:sldId id="257" r:id="rId3"/>
    <p:sldId id="258" r:id="rId4"/>
    <p:sldId id="259" r:id="rId5"/>
    <p:sldId id="265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121"/>
    <a:srgbClr val="FF3F3F"/>
    <a:srgbClr val="FF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D121-5617-4304-BA7E-E8485119A2F6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E94B-C046-4A34-8E14-AD8E6C5CAE40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46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D121-5617-4304-BA7E-E8485119A2F6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E94B-C046-4A34-8E14-AD8E6C5CA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19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D121-5617-4304-BA7E-E8485119A2F6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E94B-C046-4A34-8E14-AD8E6C5CA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46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D121-5617-4304-BA7E-E8485119A2F6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E94B-C046-4A34-8E14-AD8E6C5CA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53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D121-5617-4304-BA7E-E8485119A2F6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E94B-C046-4A34-8E14-AD8E6C5CAE40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42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D121-5617-4304-BA7E-E8485119A2F6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E94B-C046-4A34-8E14-AD8E6C5CA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82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D121-5617-4304-BA7E-E8485119A2F6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E94B-C046-4A34-8E14-AD8E6C5CA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67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D121-5617-4304-BA7E-E8485119A2F6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E94B-C046-4A34-8E14-AD8E6C5CA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41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D121-5617-4304-BA7E-E8485119A2F6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E94B-C046-4A34-8E14-AD8E6C5CA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2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0FBD121-5617-4304-BA7E-E8485119A2F6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FEE94B-C046-4A34-8E14-AD8E6C5CA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93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D121-5617-4304-BA7E-E8485119A2F6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E94B-C046-4A34-8E14-AD8E6C5CA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3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0FBD121-5617-4304-BA7E-E8485119A2F6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FEE94B-C046-4A34-8E14-AD8E6C5CAE4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84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003" y="0"/>
            <a:ext cx="6642100" cy="62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0587" y="-344379"/>
            <a:ext cx="10058400" cy="1450757"/>
          </a:xfrm>
        </p:spPr>
        <p:txBody>
          <a:bodyPr/>
          <a:lstStyle/>
          <a:p>
            <a:r>
              <a:rPr lang="fr-FR" b="1" dirty="0" smtClean="0">
                <a:solidFill>
                  <a:schemeClr val="accent1"/>
                </a:solidFill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Notre Public:</a:t>
            </a:r>
            <a:endParaRPr lang="fr-FR" b="1" dirty="0">
              <a:solidFill>
                <a:schemeClr val="accent1"/>
              </a:solidFill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0587" y="1198904"/>
            <a:ext cx="10058400" cy="4548753"/>
          </a:xfrm>
          <a:gradFill>
            <a:gsLst>
              <a:gs pos="0">
                <a:schemeClr val="bg1"/>
              </a:gs>
              <a:gs pos="100000">
                <a:schemeClr val="bg1"/>
              </a:gs>
            </a:gsLst>
            <a:path path="circle">
              <a:fillToRect l="50000" t="50000" r="100000" b="100000"/>
            </a:path>
          </a:gradFill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fr-FR" sz="2000" b="1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Jeunes entre 16 et 25 ans (révolu), jusqu’à 29 ans (révolu) si RQTH</a:t>
            </a:r>
          </a:p>
          <a:p>
            <a:pPr lvl="1" algn="just"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fr-FR" sz="2000" b="1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Déscolarisés</a:t>
            </a:r>
            <a:endParaRPr lang="fr-FR" sz="2000" b="1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endParaRPr>
          </a:p>
          <a:p>
            <a:pPr lvl="1" algn="just"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fr-FR" sz="2000" b="1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Sans </a:t>
            </a:r>
            <a:r>
              <a:rPr lang="fr-FR" sz="2000" b="1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emplois</a:t>
            </a:r>
            <a:endParaRPr lang="fr-FR" sz="2000" b="1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endParaRPr>
          </a:p>
          <a:p>
            <a:pPr lvl="1" algn="just"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fr-FR" sz="2000" b="1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Non inscrit </a:t>
            </a:r>
            <a:r>
              <a:rPr lang="fr-FR" sz="2000" b="1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à la Mission Locale Jeunes ou en rupture depuis plus de 5 mois</a:t>
            </a:r>
          </a:p>
          <a:p>
            <a:pPr lvl="1" algn="just"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fr-FR" sz="2000" b="1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Non </a:t>
            </a:r>
            <a:r>
              <a:rPr lang="fr-FR" sz="2000" b="1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inscrit Pôle </a:t>
            </a:r>
            <a:r>
              <a:rPr lang="fr-FR" sz="2000" b="1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Emploi</a:t>
            </a:r>
          </a:p>
          <a:p>
            <a:pPr lvl="1" algn="just"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fr-FR" sz="2000" b="1" dirty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Attestation de Demande d’Asile </a:t>
            </a:r>
            <a:r>
              <a:rPr lang="fr-FR" sz="2000" b="1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validée</a:t>
            </a:r>
            <a:endParaRPr lang="fr-FR" sz="2000" b="1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endParaRPr>
          </a:p>
          <a:p>
            <a:pPr lvl="1" algn="just"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fr-FR" sz="2000" b="1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Tout le département</a:t>
            </a:r>
          </a:p>
          <a:p>
            <a:endParaRPr lang="fr-FR" sz="1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300" y="0"/>
            <a:ext cx="2552700" cy="762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14" y="4679561"/>
            <a:ext cx="2256086" cy="217843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61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-431854"/>
            <a:ext cx="10058400" cy="1450757"/>
          </a:xfrm>
        </p:spPr>
        <p:txBody>
          <a:bodyPr/>
          <a:lstStyle/>
          <a:p>
            <a:r>
              <a:rPr lang="fr-FR" b="1" dirty="0" smtClean="0">
                <a:solidFill>
                  <a:schemeClr val="accent1"/>
                </a:solidFill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Nos Missions </a:t>
            </a:r>
            <a:r>
              <a:rPr lang="fr-FR" dirty="0" smtClean="0">
                <a:solidFill>
                  <a:schemeClr val="accent1"/>
                </a:solidFill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:</a:t>
            </a:r>
            <a:endParaRPr lang="fr-FR" dirty="0">
              <a:solidFill>
                <a:schemeClr val="accent1"/>
              </a:solidFill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276567"/>
            <a:ext cx="10058400" cy="4023360"/>
          </a:xfrm>
          <a:solidFill>
            <a:schemeClr val="bg1"/>
          </a:solidFill>
        </p:spPr>
        <p:txBody>
          <a:bodyPr/>
          <a:lstStyle/>
          <a:p>
            <a:pPr marL="0" indent="0" algn="just">
              <a:lnSpc>
                <a:spcPct val="150000"/>
              </a:lnSpc>
              <a:buSzPct val="70000"/>
              <a:buNone/>
            </a:pPr>
            <a:endParaRPr lang="fr-FR" b="1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endParaRPr>
          </a:p>
          <a:p>
            <a:pPr algn="just"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fr-FR" b="1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 Repérer</a:t>
            </a:r>
            <a:endParaRPr lang="fr-FR" b="1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endParaRPr>
          </a:p>
          <a:p>
            <a:pPr algn="just"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fr-FR" b="1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 Remobiliser</a:t>
            </a:r>
          </a:p>
          <a:p>
            <a:pPr algn="just"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fr-FR" b="1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 Accompagner vers le </a:t>
            </a:r>
            <a:r>
              <a:rPr lang="fr-FR" b="1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CEJ, pendant le CEJ et après le CEJ </a:t>
            </a:r>
            <a:endParaRPr lang="fr-FR" b="1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endParaRPr>
          </a:p>
          <a:p>
            <a:pPr algn="just"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fr-FR" b="1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 Accompagnement en tripartite (MouV’66 ; MLJ ; le jeune)</a:t>
            </a:r>
          </a:p>
          <a:p>
            <a:pPr>
              <a:buSzPct val="70000"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300" y="0"/>
            <a:ext cx="2552700" cy="762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14" y="4679561"/>
            <a:ext cx="2256086" cy="217843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336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-459846"/>
            <a:ext cx="10058400" cy="1450757"/>
          </a:xfrm>
        </p:spPr>
        <p:txBody>
          <a:bodyPr/>
          <a:lstStyle/>
          <a:p>
            <a:r>
              <a:rPr lang="fr-FR" b="1" dirty="0" smtClean="0">
                <a:solidFill>
                  <a:schemeClr val="accent1"/>
                </a:solidFill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Nos Actions </a:t>
            </a:r>
            <a:r>
              <a:rPr lang="fr-FR" dirty="0" smtClean="0">
                <a:solidFill>
                  <a:schemeClr val="accent1"/>
                </a:solidFill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:</a:t>
            </a:r>
            <a:endParaRPr lang="fr-FR" dirty="0">
              <a:solidFill>
                <a:schemeClr val="accent1"/>
              </a:solidFill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3440" y="1304557"/>
            <a:ext cx="10302240" cy="4023360"/>
          </a:xfrm>
          <a:solidFill>
            <a:schemeClr val="bg1"/>
          </a:solidFill>
        </p:spPr>
        <p:txBody>
          <a:bodyPr/>
          <a:lstStyle/>
          <a:p>
            <a:pPr marL="0" indent="0" algn="just">
              <a:buSzPct val="70000"/>
              <a:buNone/>
            </a:pPr>
            <a:endParaRPr lang="fr-FR" b="1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endParaRPr>
          </a:p>
          <a:p>
            <a:pPr marL="0" indent="0" algn="just">
              <a:buSzPct val="70000"/>
              <a:buNone/>
            </a:pPr>
            <a:r>
              <a:rPr lang="fr-FR" b="1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Un </a:t>
            </a:r>
            <a:r>
              <a:rPr lang="fr-FR" b="1" dirty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accompagnement axé sur le travail </a:t>
            </a:r>
            <a:r>
              <a:rPr lang="fr-FR" b="1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partenarial </a:t>
            </a:r>
            <a:r>
              <a:rPr lang="fr-FR" b="1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:</a:t>
            </a:r>
          </a:p>
          <a:p>
            <a:pPr marL="0" indent="0" algn="just">
              <a:buSzPct val="70000"/>
              <a:buNone/>
            </a:pPr>
            <a:endParaRPr lang="fr-FR" b="1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endParaRPr>
          </a:p>
          <a:p>
            <a:pPr algn="just">
              <a:buSzPct val="70000"/>
              <a:buFont typeface="Courier New" panose="02070309020205020404" pitchFamily="49" charset="0"/>
              <a:buChar char="o"/>
            </a:pPr>
            <a:r>
              <a:rPr lang="fr-FR" b="1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 Mobilité </a:t>
            </a:r>
          </a:p>
          <a:p>
            <a:pPr algn="just">
              <a:buSzPct val="70000"/>
              <a:buFont typeface="Courier New" panose="02070309020205020404" pitchFamily="49" charset="0"/>
              <a:buChar char="o"/>
            </a:pPr>
            <a:r>
              <a:rPr lang="fr-FR" b="1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 </a:t>
            </a:r>
            <a:r>
              <a:rPr lang="fr-FR" b="1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Logement</a:t>
            </a:r>
            <a:endParaRPr lang="fr-FR" b="1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endParaRPr>
          </a:p>
          <a:p>
            <a:pPr algn="just">
              <a:buSzPct val="70000"/>
              <a:buFont typeface="Courier New" panose="02070309020205020404" pitchFamily="49" charset="0"/>
              <a:buChar char="o"/>
            </a:pPr>
            <a:r>
              <a:rPr lang="fr-FR" b="1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 Santé</a:t>
            </a:r>
          </a:p>
          <a:p>
            <a:pPr algn="just">
              <a:buSzPct val="70000"/>
              <a:buFont typeface="Courier New" panose="02070309020205020404" pitchFamily="49" charset="0"/>
              <a:buChar char="o"/>
            </a:pPr>
            <a:r>
              <a:rPr lang="fr-FR" b="1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 Accès aux droits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300" y="0"/>
            <a:ext cx="2552700" cy="762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14" y="4679561"/>
            <a:ext cx="2256086" cy="217843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803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5557" y="0"/>
            <a:ext cx="10058400" cy="1450757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accent1"/>
                </a:solidFill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Le Contrat d’Engagement</a:t>
            </a:r>
            <a:br>
              <a:rPr lang="fr-FR" sz="4000" b="1" dirty="0" smtClean="0">
                <a:solidFill>
                  <a:schemeClr val="accent1"/>
                </a:solidFill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</a:br>
            <a:r>
              <a:rPr lang="fr-FR" sz="4000" b="1" dirty="0" smtClean="0">
                <a:solidFill>
                  <a:schemeClr val="accent1"/>
                </a:solidFill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Jeune-Jeunes en Rupture:</a:t>
            </a:r>
            <a:endParaRPr lang="fr-FR" sz="4000" b="1" dirty="0">
              <a:solidFill>
                <a:schemeClr val="accent1"/>
              </a:solidFill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5557" y="1450757"/>
            <a:ext cx="10058400" cy="4401999"/>
          </a:xfrm>
          <a:solidFill>
            <a:schemeClr val="bg1"/>
          </a:solidFill>
        </p:spPr>
        <p:txBody>
          <a:bodyPr/>
          <a:lstStyle/>
          <a:p>
            <a:pPr marL="0" indent="0" algn="just">
              <a:buSzPct val="70000"/>
              <a:buNone/>
            </a:pPr>
            <a:endParaRPr lang="fr-FR" b="1" dirty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endParaRPr>
          </a:p>
          <a:p>
            <a:pPr algn="just">
              <a:buSzPct val="70000"/>
              <a:buFont typeface="Courier New" panose="02070309020205020404" pitchFamily="49" charset="0"/>
              <a:buChar char="o"/>
            </a:pPr>
            <a:r>
              <a:rPr lang="fr-FR" b="1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 Un contrat signé (MLJ, MouV’66, Jeune) </a:t>
            </a:r>
            <a:endParaRPr lang="fr-FR" b="1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endParaRPr>
          </a:p>
          <a:p>
            <a:pPr marL="0" indent="0" algn="just">
              <a:buSzPct val="70000"/>
              <a:buNone/>
            </a:pPr>
            <a:endParaRPr lang="fr-FR" b="1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endParaRPr>
          </a:p>
          <a:p>
            <a:pPr algn="just">
              <a:buSzPct val="70000"/>
              <a:buFont typeface="Courier New" panose="02070309020205020404" pitchFamily="49" charset="0"/>
              <a:buChar char="o"/>
            </a:pPr>
            <a:r>
              <a:rPr lang="fr-FR" b="1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 15 à 20h d’accompagnement par semaine (</a:t>
            </a:r>
            <a:r>
              <a:rPr lang="fr-FR" b="1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MLJ, MouV’66, Autonomie)</a:t>
            </a:r>
          </a:p>
          <a:p>
            <a:pPr marL="0" indent="0" algn="just">
              <a:buSzPct val="70000"/>
              <a:buNone/>
            </a:pPr>
            <a:endParaRPr lang="fr-FR" b="1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endParaRPr>
          </a:p>
          <a:p>
            <a:pPr algn="just">
              <a:buSzPct val="70000"/>
              <a:buFont typeface="Courier New" panose="02070309020205020404" pitchFamily="49" charset="0"/>
              <a:buChar char="o"/>
            </a:pPr>
            <a:r>
              <a:rPr lang="fr-FR" b="1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 Durée maximum du CEJ 12 </a:t>
            </a:r>
            <a:r>
              <a:rPr lang="fr-FR" b="1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mois</a:t>
            </a:r>
          </a:p>
          <a:p>
            <a:pPr marL="0" indent="0" algn="just">
              <a:buSzPct val="70000"/>
              <a:buNone/>
            </a:pPr>
            <a:endParaRPr lang="fr-FR" b="1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endParaRPr>
          </a:p>
          <a:p>
            <a:pPr algn="just">
              <a:buSzPct val="70000"/>
              <a:buFont typeface="Courier New" panose="02070309020205020404" pitchFamily="49" charset="0"/>
              <a:buChar char="o"/>
            </a:pPr>
            <a:r>
              <a:rPr lang="fr-FR" b="1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 Une allocation : entre 208€ et 528€ par mois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14" y="4679561"/>
            <a:ext cx="2256086" cy="217843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817" y="0"/>
            <a:ext cx="2664183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2594" y="294663"/>
            <a:ext cx="10058400" cy="152480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sz="4400" b="1" dirty="0" smtClean="0">
                <a:solidFill>
                  <a:schemeClr val="accent1"/>
                </a:solidFill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Des Journées </a:t>
            </a:r>
            <a:r>
              <a:rPr lang="fr-FR" sz="4400" b="1" dirty="0" smtClean="0">
                <a:solidFill>
                  <a:schemeClr val="accent1"/>
                </a:solidFill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Culturelles </a:t>
            </a:r>
            <a:r>
              <a:rPr lang="fr-FR" sz="4400" b="1" dirty="0" smtClean="0">
                <a:solidFill>
                  <a:schemeClr val="accent1"/>
                </a:solidFill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et </a:t>
            </a:r>
            <a:r>
              <a:rPr lang="fr-FR" sz="4400" b="1" dirty="0" smtClean="0">
                <a:solidFill>
                  <a:schemeClr val="accent1"/>
                </a:solidFill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Sportives:</a:t>
            </a:r>
            <a:endParaRPr lang="fr-FR" sz="4400" b="1" dirty="0">
              <a:solidFill>
                <a:schemeClr val="accent1"/>
              </a:solidFill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817" y="0"/>
            <a:ext cx="2664183" cy="8657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12" y="5100129"/>
            <a:ext cx="1829988" cy="17670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4" y="1965776"/>
            <a:ext cx="2840239" cy="401785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5" y="1951498"/>
            <a:ext cx="2837632" cy="401416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260" y="1951498"/>
            <a:ext cx="2850332" cy="403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4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ve">
  <a:themeElements>
    <a:clrScheme name="Personnalisé 6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C00000"/>
      </a:accent1>
      <a:accent2>
        <a:srgbClr val="FF00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156</Words>
  <Application>Microsoft Office PowerPoint</Application>
  <PresentationFormat>Grand écran</PresentationFormat>
  <Paragraphs>32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Cascadia Code ExtraLight</vt:lpstr>
      <vt:lpstr>Courier New</vt:lpstr>
      <vt:lpstr>Rétrospective</vt:lpstr>
      <vt:lpstr>Présentation PowerPoint</vt:lpstr>
      <vt:lpstr>Notre Public:</vt:lpstr>
      <vt:lpstr>Nos Missions :</vt:lpstr>
      <vt:lpstr>Nos Actions :</vt:lpstr>
      <vt:lpstr>Le Contrat d’Engagement Jeune-Jeunes en Rupture:</vt:lpstr>
      <vt:lpstr>Des Journées Culturelles et Sportives: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Torres</dc:creator>
  <cp:lastModifiedBy>Melia Fabien</cp:lastModifiedBy>
  <cp:revision>14</cp:revision>
  <dcterms:created xsi:type="dcterms:W3CDTF">2023-12-04T14:09:07Z</dcterms:created>
  <dcterms:modified xsi:type="dcterms:W3CDTF">2023-12-06T13:31:02Z</dcterms:modified>
</cp:coreProperties>
</file>