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4" r:id="rId5"/>
    <p:sldId id="310" r:id="rId6"/>
    <p:sldId id="311" r:id="rId7"/>
    <p:sldId id="313" r:id="rId8"/>
    <p:sldId id="279" r:id="rId9"/>
    <p:sldId id="280" r:id="rId10"/>
    <p:sldId id="301" r:id="rId11"/>
    <p:sldId id="281" r:id="rId12"/>
    <p:sldId id="318" r:id="rId13"/>
    <p:sldId id="283" r:id="rId14"/>
    <p:sldId id="285" r:id="rId15"/>
    <p:sldId id="286" r:id="rId16"/>
    <p:sldId id="316" r:id="rId17"/>
    <p:sldId id="314" r:id="rId18"/>
    <p:sldId id="315" r:id="rId19"/>
    <p:sldId id="317" r:id="rId20"/>
    <p:sldId id="319" r:id="rId21"/>
    <p:sldId id="289" r:id="rId2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6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Raes" userId="95c49901-026c-4d6c-88f5-7d1a790afba5" providerId="ADAL" clId="{6E937FAB-2A64-4751-A65E-70116ECE48FC}"/>
    <pc:docChg chg="modSld">
      <pc:chgData name="Céline Raes" userId="95c49901-026c-4d6c-88f5-7d1a790afba5" providerId="ADAL" clId="{6E937FAB-2A64-4751-A65E-70116ECE48FC}" dt="2024-04-23T12:39:12.790" v="125" actId="20577"/>
      <pc:docMkLst>
        <pc:docMk/>
      </pc:docMkLst>
      <pc:sldChg chg="modSp">
        <pc:chgData name="Céline Raes" userId="95c49901-026c-4d6c-88f5-7d1a790afba5" providerId="ADAL" clId="{6E937FAB-2A64-4751-A65E-70116ECE48FC}" dt="2024-04-23T12:39:12.790" v="125" actId="20577"/>
        <pc:sldMkLst>
          <pc:docMk/>
          <pc:sldMk cId="3675808168" sldId="313"/>
        </pc:sldMkLst>
        <pc:graphicFrameChg chg="mod">
          <ac:chgData name="Céline Raes" userId="95c49901-026c-4d6c-88f5-7d1a790afba5" providerId="ADAL" clId="{6E937FAB-2A64-4751-A65E-70116ECE48FC}" dt="2024-04-23T12:39:12.790" v="125" actId="20577"/>
          <ac:graphicFrameMkLst>
            <pc:docMk/>
            <pc:sldMk cId="3675808168" sldId="313"/>
            <ac:graphicFrameMk id="4" creationId="{006F46B3-1F5E-4D8F-89BE-2BC789152C8F}"/>
          </ac:graphicFrameMkLst>
        </pc:graphicFrameChg>
      </pc:sldChg>
    </pc:docChg>
  </pc:docChgLst>
  <pc:docChgLst>
    <pc:chgData name="Céline Raes" userId="95c49901-026c-4d6c-88f5-7d1a790afba5" providerId="ADAL" clId="{7456E962-22B5-47B1-9866-CAE3658A5A0B}"/>
    <pc:docChg chg="custSel addSld delSld modSld">
      <pc:chgData name="Céline Raes" userId="95c49901-026c-4d6c-88f5-7d1a790afba5" providerId="ADAL" clId="{7456E962-22B5-47B1-9866-CAE3658A5A0B}" dt="2024-04-02T11:19:13.831" v="479" actId="313"/>
      <pc:docMkLst>
        <pc:docMk/>
      </pc:docMkLst>
      <pc:sldChg chg="modSp">
        <pc:chgData name="Céline Raes" userId="95c49901-026c-4d6c-88f5-7d1a790afba5" providerId="ADAL" clId="{7456E962-22B5-47B1-9866-CAE3658A5A0B}" dt="2024-04-02T11:19:13.831" v="479" actId="313"/>
        <pc:sldMkLst>
          <pc:docMk/>
          <pc:sldMk cId="142028533" sldId="280"/>
        </pc:sldMkLst>
        <pc:spChg chg="mod">
          <ac:chgData name="Céline Raes" userId="95c49901-026c-4d6c-88f5-7d1a790afba5" providerId="ADAL" clId="{7456E962-22B5-47B1-9866-CAE3658A5A0B}" dt="2024-04-02T11:19:13.831" v="479" actId="313"/>
          <ac:spMkLst>
            <pc:docMk/>
            <pc:sldMk cId="142028533" sldId="280"/>
            <ac:spMk id="3" creationId="{00000000-0000-0000-0000-000000000000}"/>
          </ac:spMkLst>
        </pc:spChg>
      </pc:sldChg>
      <pc:sldChg chg="modSp">
        <pc:chgData name="Céline Raes" userId="95c49901-026c-4d6c-88f5-7d1a790afba5" providerId="ADAL" clId="{7456E962-22B5-47B1-9866-CAE3658A5A0B}" dt="2024-03-29T10:51:52.518" v="293" actId="20577"/>
        <pc:sldMkLst>
          <pc:docMk/>
          <pc:sldMk cId="3697125625" sldId="285"/>
        </pc:sldMkLst>
        <pc:spChg chg="mod">
          <ac:chgData name="Céline Raes" userId="95c49901-026c-4d6c-88f5-7d1a790afba5" providerId="ADAL" clId="{7456E962-22B5-47B1-9866-CAE3658A5A0B}" dt="2024-03-29T10:51:52.518" v="293" actId="20577"/>
          <ac:spMkLst>
            <pc:docMk/>
            <pc:sldMk cId="3697125625" sldId="285"/>
            <ac:spMk id="3" creationId="{00000000-0000-0000-0000-000000000000}"/>
          </ac:spMkLst>
        </pc:spChg>
      </pc:sldChg>
      <pc:sldChg chg="addSp modSp">
        <pc:chgData name="Céline Raes" userId="95c49901-026c-4d6c-88f5-7d1a790afba5" providerId="ADAL" clId="{7456E962-22B5-47B1-9866-CAE3658A5A0B}" dt="2024-04-02T07:50:39.847" v="376" actId="1076"/>
        <pc:sldMkLst>
          <pc:docMk/>
          <pc:sldMk cId="888806128" sldId="286"/>
        </pc:sldMkLst>
        <pc:spChg chg="mod">
          <ac:chgData name="Céline Raes" userId="95c49901-026c-4d6c-88f5-7d1a790afba5" providerId="ADAL" clId="{7456E962-22B5-47B1-9866-CAE3658A5A0B}" dt="2024-04-02T07:50:26.037" v="373" actId="14100"/>
          <ac:spMkLst>
            <pc:docMk/>
            <pc:sldMk cId="888806128" sldId="286"/>
            <ac:spMk id="2" creationId="{00000000-0000-0000-0000-000000000000}"/>
          </ac:spMkLst>
        </pc:spChg>
        <pc:spChg chg="mod">
          <ac:chgData name="Céline Raes" userId="95c49901-026c-4d6c-88f5-7d1a790afba5" providerId="ADAL" clId="{7456E962-22B5-47B1-9866-CAE3658A5A0B}" dt="2024-04-02T07:50:39.847" v="376" actId="1076"/>
          <ac:spMkLst>
            <pc:docMk/>
            <pc:sldMk cId="888806128" sldId="286"/>
            <ac:spMk id="10" creationId="{00000000-0000-0000-0000-000000000000}"/>
          </ac:spMkLst>
        </pc:spChg>
        <pc:graphicFrameChg chg="mod">
          <ac:chgData name="Céline Raes" userId="95c49901-026c-4d6c-88f5-7d1a790afba5" providerId="ADAL" clId="{7456E962-22B5-47B1-9866-CAE3658A5A0B}" dt="2024-04-02T07:50:16.560" v="371" actId="1076"/>
          <ac:graphicFrameMkLst>
            <pc:docMk/>
            <pc:sldMk cId="888806128" sldId="286"/>
            <ac:graphicFrameMk id="8" creationId="{569E0EAC-28BA-4526-8025-553024316C65}"/>
          </ac:graphicFrameMkLst>
        </pc:graphicFrameChg>
        <pc:picChg chg="add mod">
          <ac:chgData name="Céline Raes" userId="95c49901-026c-4d6c-88f5-7d1a790afba5" providerId="ADAL" clId="{7456E962-22B5-47B1-9866-CAE3658A5A0B}" dt="2024-04-02T07:50:30.885" v="375" actId="1076"/>
          <ac:picMkLst>
            <pc:docMk/>
            <pc:sldMk cId="888806128" sldId="286"/>
            <ac:picMk id="3" creationId="{FAAD84F2-F708-4825-9EB8-FE954E5D6010}"/>
          </ac:picMkLst>
        </pc:picChg>
      </pc:sldChg>
      <pc:sldChg chg="modSp">
        <pc:chgData name="Céline Raes" userId="95c49901-026c-4d6c-88f5-7d1a790afba5" providerId="ADAL" clId="{7456E962-22B5-47B1-9866-CAE3658A5A0B}" dt="2024-04-02T11:17:30.369" v="443" actId="20577"/>
        <pc:sldMkLst>
          <pc:docMk/>
          <pc:sldMk cId="3673852744" sldId="311"/>
        </pc:sldMkLst>
        <pc:spChg chg="mod">
          <ac:chgData name="Céline Raes" userId="95c49901-026c-4d6c-88f5-7d1a790afba5" providerId="ADAL" clId="{7456E962-22B5-47B1-9866-CAE3658A5A0B}" dt="2024-04-02T11:17:30.369" v="443" actId="20577"/>
          <ac:spMkLst>
            <pc:docMk/>
            <pc:sldMk cId="3673852744" sldId="311"/>
            <ac:spMk id="3" creationId="{00000000-0000-0000-0000-000000000000}"/>
          </ac:spMkLst>
        </pc:spChg>
      </pc:sldChg>
      <pc:sldChg chg="modSp">
        <pc:chgData name="Céline Raes" userId="95c49901-026c-4d6c-88f5-7d1a790afba5" providerId="ADAL" clId="{7456E962-22B5-47B1-9866-CAE3658A5A0B}" dt="2024-03-29T08:27:28.320" v="123"/>
        <pc:sldMkLst>
          <pc:docMk/>
          <pc:sldMk cId="3675808168" sldId="313"/>
        </pc:sldMkLst>
        <pc:graphicFrameChg chg="mod">
          <ac:chgData name="Céline Raes" userId="95c49901-026c-4d6c-88f5-7d1a790afba5" providerId="ADAL" clId="{7456E962-22B5-47B1-9866-CAE3658A5A0B}" dt="2024-03-29T08:27:28.320" v="123"/>
          <ac:graphicFrameMkLst>
            <pc:docMk/>
            <pc:sldMk cId="3675808168" sldId="313"/>
            <ac:graphicFrameMk id="4" creationId="{006F46B3-1F5E-4D8F-89BE-2BC789152C8F}"/>
          </ac:graphicFrameMkLst>
        </pc:graphicFrameChg>
      </pc:sldChg>
      <pc:sldChg chg="modSp">
        <pc:chgData name="Céline Raes" userId="95c49901-026c-4d6c-88f5-7d1a790afba5" providerId="ADAL" clId="{7456E962-22B5-47B1-9866-CAE3658A5A0B}" dt="2024-04-02T08:13:16.057" v="435" actId="123"/>
        <pc:sldMkLst>
          <pc:docMk/>
          <pc:sldMk cId="187220233" sldId="314"/>
        </pc:sldMkLst>
        <pc:spChg chg="mod">
          <ac:chgData name="Céline Raes" userId="95c49901-026c-4d6c-88f5-7d1a790afba5" providerId="ADAL" clId="{7456E962-22B5-47B1-9866-CAE3658A5A0B}" dt="2024-04-02T08:13:16.057" v="435" actId="123"/>
          <ac:spMkLst>
            <pc:docMk/>
            <pc:sldMk cId="187220233" sldId="314"/>
            <ac:spMk id="2" creationId="{F9A7156A-1B96-46F0-8137-7ACF4BFBABF5}"/>
          </ac:spMkLst>
        </pc:spChg>
        <pc:spChg chg="mod">
          <ac:chgData name="Céline Raes" userId="95c49901-026c-4d6c-88f5-7d1a790afba5" providerId="ADAL" clId="{7456E962-22B5-47B1-9866-CAE3658A5A0B}" dt="2024-03-29T08:08:29.409" v="5" actId="20577"/>
          <ac:spMkLst>
            <pc:docMk/>
            <pc:sldMk cId="187220233" sldId="314"/>
            <ac:spMk id="3" creationId="{718CCE77-AF97-4063-A261-7D51A5F6C1D2}"/>
          </ac:spMkLst>
        </pc:spChg>
      </pc:sldChg>
      <pc:sldChg chg="addSp delSp modSp">
        <pc:chgData name="Céline Raes" userId="95c49901-026c-4d6c-88f5-7d1a790afba5" providerId="ADAL" clId="{7456E962-22B5-47B1-9866-CAE3658A5A0B}" dt="2024-03-29T10:57:52.094" v="308" actId="478"/>
        <pc:sldMkLst>
          <pc:docMk/>
          <pc:sldMk cId="3260890848" sldId="315"/>
        </pc:sldMkLst>
        <pc:picChg chg="add mod">
          <ac:chgData name="Céline Raes" userId="95c49901-026c-4d6c-88f5-7d1a790afba5" providerId="ADAL" clId="{7456E962-22B5-47B1-9866-CAE3658A5A0B}" dt="2024-03-29T10:54:08.019" v="299" actId="14100"/>
          <ac:picMkLst>
            <pc:docMk/>
            <pc:sldMk cId="3260890848" sldId="315"/>
            <ac:picMk id="2" creationId="{BD4F31C9-3A4D-49AD-87F7-725CACFE05E3}"/>
          </ac:picMkLst>
        </pc:picChg>
        <pc:picChg chg="add del mod">
          <ac:chgData name="Céline Raes" userId="95c49901-026c-4d6c-88f5-7d1a790afba5" providerId="ADAL" clId="{7456E962-22B5-47B1-9866-CAE3658A5A0B}" dt="2024-03-29T10:57:52.094" v="308" actId="478"/>
          <ac:picMkLst>
            <pc:docMk/>
            <pc:sldMk cId="3260890848" sldId="315"/>
            <ac:picMk id="3" creationId="{CA499286-0318-48BB-A82E-C38E32BF2A8D}"/>
          </ac:picMkLst>
        </pc:picChg>
      </pc:sldChg>
      <pc:sldChg chg="addSp delSp modSp add">
        <pc:chgData name="Céline Raes" userId="95c49901-026c-4d6c-88f5-7d1a790afba5" providerId="ADAL" clId="{7456E962-22B5-47B1-9866-CAE3658A5A0B}" dt="2024-04-02T07:46:39.369" v="365" actId="1076"/>
        <pc:sldMkLst>
          <pc:docMk/>
          <pc:sldMk cId="2062787281" sldId="317"/>
        </pc:sldMkLst>
        <pc:spChg chg="del">
          <ac:chgData name="Céline Raes" userId="95c49901-026c-4d6c-88f5-7d1a790afba5" providerId="ADAL" clId="{7456E962-22B5-47B1-9866-CAE3658A5A0B}" dt="2024-03-29T11:02:50.363" v="327" actId="478"/>
          <ac:spMkLst>
            <pc:docMk/>
            <pc:sldMk cId="2062787281" sldId="317"/>
            <ac:spMk id="2" creationId="{4301F854-E328-474A-91BC-D19B10F02F7B}"/>
          </ac:spMkLst>
        </pc:spChg>
        <pc:spChg chg="del">
          <ac:chgData name="Céline Raes" userId="95c49901-026c-4d6c-88f5-7d1a790afba5" providerId="ADAL" clId="{7456E962-22B5-47B1-9866-CAE3658A5A0B}" dt="2024-03-29T10:59:39.863" v="310"/>
          <ac:spMkLst>
            <pc:docMk/>
            <pc:sldMk cId="2062787281" sldId="317"/>
            <ac:spMk id="3" creationId="{7A144BEF-CF64-424C-8EBC-66DD9B8987E0}"/>
          </ac:spMkLst>
        </pc:spChg>
        <pc:picChg chg="add mod">
          <ac:chgData name="Céline Raes" userId="95c49901-026c-4d6c-88f5-7d1a790afba5" providerId="ADAL" clId="{7456E962-22B5-47B1-9866-CAE3658A5A0B}" dt="2024-04-02T07:46:28.290" v="363" actId="1076"/>
          <ac:picMkLst>
            <pc:docMk/>
            <pc:sldMk cId="2062787281" sldId="317"/>
            <ac:picMk id="4" creationId="{35767EA3-70F3-49EE-A21A-71FB6956E284}"/>
          </ac:picMkLst>
        </pc:picChg>
        <pc:picChg chg="add mod">
          <ac:chgData name="Céline Raes" userId="95c49901-026c-4d6c-88f5-7d1a790afba5" providerId="ADAL" clId="{7456E962-22B5-47B1-9866-CAE3658A5A0B}" dt="2024-04-02T07:46:17.138" v="361" actId="1076"/>
          <ac:picMkLst>
            <pc:docMk/>
            <pc:sldMk cId="2062787281" sldId="317"/>
            <ac:picMk id="5" creationId="{8ED60932-0787-4F91-9623-587CFDB99CCD}"/>
          </ac:picMkLst>
        </pc:picChg>
        <pc:picChg chg="add mod">
          <ac:chgData name="Céline Raes" userId="95c49901-026c-4d6c-88f5-7d1a790afba5" providerId="ADAL" clId="{7456E962-22B5-47B1-9866-CAE3658A5A0B}" dt="2024-04-02T07:41:31.318" v="342" actId="1076"/>
          <ac:picMkLst>
            <pc:docMk/>
            <pc:sldMk cId="2062787281" sldId="317"/>
            <ac:picMk id="6" creationId="{D5E59C36-AE47-4078-8B16-F40C17AD507B}"/>
          </ac:picMkLst>
        </pc:picChg>
        <pc:picChg chg="add mod">
          <ac:chgData name="Céline Raes" userId="95c49901-026c-4d6c-88f5-7d1a790afba5" providerId="ADAL" clId="{7456E962-22B5-47B1-9866-CAE3658A5A0B}" dt="2024-04-02T07:46:39.369" v="365" actId="1076"/>
          <ac:picMkLst>
            <pc:docMk/>
            <pc:sldMk cId="2062787281" sldId="317"/>
            <ac:picMk id="7" creationId="{85D7292B-2E55-4572-B5C0-ADDA4002D8CA}"/>
          </ac:picMkLst>
        </pc:picChg>
        <pc:picChg chg="add mod">
          <ac:chgData name="Céline Raes" userId="95c49901-026c-4d6c-88f5-7d1a790afba5" providerId="ADAL" clId="{7456E962-22B5-47B1-9866-CAE3658A5A0B}" dt="2024-04-02T07:44:15.323" v="349" actId="1076"/>
          <ac:picMkLst>
            <pc:docMk/>
            <pc:sldMk cId="2062787281" sldId="317"/>
            <ac:picMk id="8" creationId="{0A047F97-8305-4A27-99C1-2D5208818C77}"/>
          </ac:picMkLst>
        </pc:picChg>
        <pc:picChg chg="add mod">
          <ac:chgData name="Céline Raes" userId="95c49901-026c-4d6c-88f5-7d1a790afba5" providerId="ADAL" clId="{7456E962-22B5-47B1-9866-CAE3658A5A0B}" dt="2024-04-02T07:46:20.854" v="362" actId="1076"/>
          <ac:picMkLst>
            <pc:docMk/>
            <pc:sldMk cId="2062787281" sldId="317"/>
            <ac:picMk id="9" creationId="{FDA21F37-F35F-44FB-9C5B-32419C225AC9}"/>
          </ac:picMkLst>
        </pc:picChg>
      </pc:sldChg>
      <pc:sldChg chg="addSp delSp modSp add">
        <pc:chgData name="Céline Raes" userId="95c49901-026c-4d6c-88f5-7d1a790afba5" providerId="ADAL" clId="{7456E962-22B5-47B1-9866-CAE3658A5A0B}" dt="2024-04-02T07:58:10.426" v="394" actId="1076"/>
        <pc:sldMkLst>
          <pc:docMk/>
          <pc:sldMk cId="1303978917" sldId="318"/>
        </pc:sldMkLst>
        <pc:spChg chg="del">
          <ac:chgData name="Céline Raes" userId="95c49901-026c-4d6c-88f5-7d1a790afba5" providerId="ADAL" clId="{7456E962-22B5-47B1-9866-CAE3658A5A0B}" dt="2024-04-02T07:55:55.588" v="378" actId="478"/>
          <ac:spMkLst>
            <pc:docMk/>
            <pc:sldMk cId="1303978917" sldId="318"/>
            <ac:spMk id="2" creationId="{F64F3647-741D-4832-92E4-60867A92E418}"/>
          </ac:spMkLst>
        </pc:spChg>
        <pc:spChg chg="del mod">
          <ac:chgData name="Céline Raes" userId="95c49901-026c-4d6c-88f5-7d1a790afba5" providerId="ADAL" clId="{7456E962-22B5-47B1-9866-CAE3658A5A0B}" dt="2024-04-02T07:56:04.286" v="380"/>
          <ac:spMkLst>
            <pc:docMk/>
            <pc:sldMk cId="1303978917" sldId="318"/>
            <ac:spMk id="3" creationId="{323E7D45-261E-4232-BED5-36B61F7EAD7C}"/>
          </ac:spMkLst>
        </pc:spChg>
        <pc:picChg chg="add mod">
          <ac:chgData name="Céline Raes" userId="95c49901-026c-4d6c-88f5-7d1a790afba5" providerId="ADAL" clId="{7456E962-22B5-47B1-9866-CAE3658A5A0B}" dt="2024-04-02T07:56:14.781" v="384" actId="1076"/>
          <ac:picMkLst>
            <pc:docMk/>
            <pc:sldMk cId="1303978917" sldId="318"/>
            <ac:picMk id="4" creationId="{0721CE39-5F01-4800-84B6-1C451EEEF209}"/>
          </ac:picMkLst>
        </pc:picChg>
        <pc:picChg chg="add mod">
          <ac:chgData name="Céline Raes" userId="95c49901-026c-4d6c-88f5-7d1a790afba5" providerId="ADAL" clId="{7456E962-22B5-47B1-9866-CAE3658A5A0B}" dt="2024-04-02T07:56:54.464" v="387" actId="1076"/>
          <ac:picMkLst>
            <pc:docMk/>
            <pc:sldMk cId="1303978917" sldId="318"/>
            <ac:picMk id="5" creationId="{4760A71F-FD48-4F38-A22B-BFF64AFCB176}"/>
          </ac:picMkLst>
        </pc:picChg>
        <pc:picChg chg="add mod">
          <ac:chgData name="Céline Raes" userId="95c49901-026c-4d6c-88f5-7d1a790afba5" providerId="ADAL" clId="{7456E962-22B5-47B1-9866-CAE3658A5A0B}" dt="2024-04-02T07:58:07.096" v="393" actId="1076"/>
          <ac:picMkLst>
            <pc:docMk/>
            <pc:sldMk cId="1303978917" sldId="318"/>
            <ac:picMk id="6" creationId="{F42D452B-466F-4729-A90F-B05080B936F0}"/>
          </ac:picMkLst>
        </pc:picChg>
        <pc:picChg chg="add mod">
          <ac:chgData name="Céline Raes" userId="95c49901-026c-4d6c-88f5-7d1a790afba5" providerId="ADAL" clId="{7456E962-22B5-47B1-9866-CAE3658A5A0B}" dt="2024-04-02T07:58:10.426" v="394" actId="1076"/>
          <ac:picMkLst>
            <pc:docMk/>
            <pc:sldMk cId="1303978917" sldId="318"/>
            <ac:picMk id="7" creationId="{B5D69724-E9E7-41C0-8885-3CECF739AED2}"/>
          </ac:picMkLst>
        </pc:picChg>
      </pc:sldChg>
      <pc:sldChg chg="addSp delSp modSp add">
        <pc:chgData name="Céline Raes" userId="95c49901-026c-4d6c-88f5-7d1a790afba5" providerId="ADAL" clId="{7456E962-22B5-47B1-9866-CAE3658A5A0B}" dt="2024-04-02T08:13:04.658" v="434" actId="14100"/>
        <pc:sldMkLst>
          <pc:docMk/>
          <pc:sldMk cId="3617738314" sldId="319"/>
        </pc:sldMkLst>
        <pc:spChg chg="mod">
          <ac:chgData name="Céline Raes" userId="95c49901-026c-4d6c-88f5-7d1a790afba5" providerId="ADAL" clId="{7456E962-22B5-47B1-9866-CAE3658A5A0B}" dt="2024-04-02T08:13:04.658" v="434" actId="14100"/>
          <ac:spMkLst>
            <pc:docMk/>
            <pc:sldMk cId="3617738314" sldId="319"/>
            <ac:spMk id="2" creationId="{B803A2EF-E7B1-4E6E-97FC-525F717A79EA}"/>
          </ac:spMkLst>
        </pc:spChg>
        <pc:spChg chg="del">
          <ac:chgData name="Céline Raes" userId="95c49901-026c-4d6c-88f5-7d1a790afba5" providerId="ADAL" clId="{7456E962-22B5-47B1-9866-CAE3658A5A0B}" dt="2024-04-02T08:10:27.421" v="396"/>
          <ac:spMkLst>
            <pc:docMk/>
            <pc:sldMk cId="3617738314" sldId="319"/>
            <ac:spMk id="3" creationId="{A11AF6DE-52BD-4752-B377-0344AFC7F794}"/>
          </ac:spMkLst>
        </pc:spChg>
        <pc:picChg chg="add mod">
          <ac:chgData name="Céline Raes" userId="95c49901-026c-4d6c-88f5-7d1a790afba5" providerId="ADAL" clId="{7456E962-22B5-47B1-9866-CAE3658A5A0B}" dt="2024-04-02T08:10:34.152" v="398" actId="14100"/>
          <ac:picMkLst>
            <pc:docMk/>
            <pc:sldMk cId="3617738314" sldId="319"/>
            <ac:picMk id="4" creationId="{561F37C5-FEFB-4718-9C54-F3C2479BBB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E6DA6-41C4-4E12-AB29-C2FB1038D0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29C8A3B-C1A7-4036-AF44-9C32305ED0B4}">
      <dgm:prSet phldrT="[Texte]" custT="1"/>
      <dgm:spPr/>
      <dgm:t>
        <a:bodyPr/>
        <a:lstStyle/>
        <a:p>
          <a:r>
            <a:rPr lang="fr-FR" sz="1600" b="0" dirty="0"/>
            <a:t>Directeur </a:t>
          </a:r>
          <a:r>
            <a:rPr lang="fr-FR" sz="1600" b="0" dirty="0">
              <a:solidFill>
                <a:schemeClr val="accent2">
                  <a:lumMod val="75000"/>
                </a:schemeClr>
              </a:solidFill>
            </a:rPr>
            <a:t>Haydn Jean-Sébastien</a:t>
          </a:r>
          <a:endParaRPr lang="fr-FR" sz="1600" b="0" dirty="0"/>
        </a:p>
      </dgm:t>
    </dgm:pt>
    <dgm:pt modelId="{05CC8620-A574-4F31-9BA1-770880C5E4E8}" type="parTrans" cxnId="{6032D689-7343-4782-8836-97F3236F7F9E}">
      <dgm:prSet/>
      <dgm:spPr/>
      <dgm:t>
        <a:bodyPr/>
        <a:lstStyle/>
        <a:p>
          <a:endParaRPr lang="fr-FR"/>
        </a:p>
      </dgm:t>
    </dgm:pt>
    <dgm:pt modelId="{DD452786-CCF2-4EE2-B5F1-887A3AA925F6}" type="sibTrans" cxnId="{6032D689-7343-4782-8836-97F3236F7F9E}">
      <dgm:prSet/>
      <dgm:spPr/>
      <dgm:t>
        <a:bodyPr/>
        <a:lstStyle/>
        <a:p>
          <a:endParaRPr lang="fr-FR"/>
        </a:p>
      </dgm:t>
    </dgm:pt>
    <dgm:pt modelId="{AD9B9E8A-3A85-4292-8476-1987F2763BBA}">
      <dgm:prSet phldrT="[Texte]" custT="1"/>
      <dgm:spPr/>
      <dgm:t>
        <a:bodyPr/>
        <a:lstStyle/>
        <a:p>
          <a:r>
            <a:rPr lang="fr-FR" sz="1600" b="0" dirty="0"/>
            <a:t>Responsable de service</a:t>
          </a:r>
        </a:p>
        <a:p>
          <a:r>
            <a:rPr lang="fr-FR" sz="1600" b="0" dirty="0">
              <a:solidFill>
                <a:schemeClr val="accent2">
                  <a:lumMod val="75000"/>
                </a:schemeClr>
              </a:solidFill>
            </a:rPr>
            <a:t>Ribeiro Christelle</a:t>
          </a:r>
          <a:endParaRPr lang="fr-FR" sz="900" b="0" dirty="0"/>
        </a:p>
      </dgm:t>
    </dgm:pt>
    <dgm:pt modelId="{7AC251DD-4507-432B-8145-6BBDC0DCC7C7}" type="parTrans" cxnId="{4C37CDD3-8E79-486E-AF09-925A1FB12266}">
      <dgm:prSet/>
      <dgm:spPr/>
      <dgm:t>
        <a:bodyPr/>
        <a:lstStyle/>
        <a:p>
          <a:endParaRPr lang="fr-FR"/>
        </a:p>
      </dgm:t>
    </dgm:pt>
    <dgm:pt modelId="{AA370E99-5A80-4DD0-8CB0-53F938A65637}" type="sibTrans" cxnId="{4C37CDD3-8E79-486E-AF09-925A1FB12266}">
      <dgm:prSet/>
      <dgm:spPr/>
      <dgm:t>
        <a:bodyPr/>
        <a:lstStyle/>
        <a:p>
          <a:endParaRPr lang="fr-FR"/>
        </a:p>
      </dgm:t>
    </dgm:pt>
    <dgm:pt modelId="{46047267-9741-40B9-B19F-9DCACD6ED53B}">
      <dgm:prSet phldrT="[Texte]" custT="1"/>
      <dgm:spPr/>
      <dgm:t>
        <a:bodyPr/>
        <a:lstStyle/>
        <a:p>
          <a:r>
            <a:rPr lang="fr-FR" sz="1600" b="0" dirty="0"/>
            <a:t>Médecin PCO</a:t>
          </a:r>
        </a:p>
        <a:p>
          <a:r>
            <a:rPr lang="fr-FR" sz="1600" b="0" dirty="0">
              <a:solidFill>
                <a:schemeClr val="accent2">
                  <a:lumMod val="75000"/>
                </a:schemeClr>
              </a:solidFill>
            </a:rPr>
            <a:t>Dr Maillard Florence</a:t>
          </a:r>
        </a:p>
        <a:p>
          <a:r>
            <a:rPr lang="fr-FR" sz="900" b="0" dirty="0"/>
            <a:t>0,20 ETP</a:t>
          </a:r>
        </a:p>
      </dgm:t>
    </dgm:pt>
    <dgm:pt modelId="{686B74DC-98D8-45AA-BBEC-990E8A62ADEA}" type="parTrans" cxnId="{11D20AA7-0F42-4AE9-B445-23FC3C660575}">
      <dgm:prSet/>
      <dgm:spPr/>
      <dgm:t>
        <a:bodyPr/>
        <a:lstStyle/>
        <a:p>
          <a:endParaRPr lang="fr-FR"/>
        </a:p>
      </dgm:t>
    </dgm:pt>
    <dgm:pt modelId="{22230050-7CF1-4CA2-BA42-660749C8EEBB}" type="sibTrans" cxnId="{11D20AA7-0F42-4AE9-B445-23FC3C660575}">
      <dgm:prSet/>
      <dgm:spPr/>
      <dgm:t>
        <a:bodyPr/>
        <a:lstStyle/>
        <a:p>
          <a:endParaRPr lang="fr-FR"/>
        </a:p>
      </dgm:t>
    </dgm:pt>
    <dgm:pt modelId="{822C0F36-2F96-47DC-BFD4-CB6B05F51781}">
      <dgm:prSet phldrT="[Texte]" custT="1"/>
      <dgm:spPr/>
      <dgm:t>
        <a:bodyPr/>
        <a:lstStyle/>
        <a:p>
          <a:r>
            <a:rPr lang="fr-FR" sz="1600" dirty="0"/>
            <a:t>PCO 7-12 ans</a:t>
          </a:r>
        </a:p>
        <a:p>
          <a:r>
            <a:rPr lang="fr-FR" sz="1600" dirty="0"/>
            <a:t>Secrétaire médicale</a:t>
          </a:r>
        </a:p>
        <a:p>
          <a:r>
            <a:rPr lang="fr-FR" sz="1600" b="1" dirty="0" err="1">
              <a:solidFill>
                <a:schemeClr val="accent2">
                  <a:lumMod val="75000"/>
                </a:schemeClr>
              </a:solidFill>
            </a:rPr>
            <a:t>Pichardie</a:t>
          </a:r>
          <a:r>
            <a:rPr lang="fr-FR" sz="1600" b="1" dirty="0">
              <a:solidFill>
                <a:schemeClr val="accent2">
                  <a:lumMod val="75000"/>
                </a:schemeClr>
              </a:solidFill>
            </a:rPr>
            <a:t> Marie</a:t>
          </a:r>
        </a:p>
        <a:p>
          <a:r>
            <a:rPr lang="fr-FR" sz="800" dirty="0"/>
            <a:t>1ETP</a:t>
          </a:r>
        </a:p>
      </dgm:t>
    </dgm:pt>
    <dgm:pt modelId="{0250930B-7B16-4039-A4D5-F3A9EF4422AC}" type="parTrans" cxnId="{FE037F04-A1DF-4B21-8270-DF3D4281D839}">
      <dgm:prSet/>
      <dgm:spPr/>
      <dgm:t>
        <a:bodyPr/>
        <a:lstStyle/>
        <a:p>
          <a:endParaRPr lang="fr-FR"/>
        </a:p>
      </dgm:t>
    </dgm:pt>
    <dgm:pt modelId="{B547D102-1E4F-40EE-924C-5550969B0B64}" type="sibTrans" cxnId="{FE037F04-A1DF-4B21-8270-DF3D4281D839}">
      <dgm:prSet/>
      <dgm:spPr/>
      <dgm:t>
        <a:bodyPr/>
        <a:lstStyle/>
        <a:p>
          <a:endParaRPr lang="fr-FR"/>
        </a:p>
      </dgm:t>
    </dgm:pt>
    <dgm:pt modelId="{52523471-3D8D-443C-9999-79A66469463A}">
      <dgm:prSet custT="1"/>
      <dgm:spPr/>
      <dgm:t>
        <a:bodyPr/>
        <a:lstStyle/>
        <a:p>
          <a:r>
            <a:rPr lang="fr-FR" sz="1600" dirty="0"/>
            <a:t>Médecin Directeur CAMSP</a:t>
          </a:r>
        </a:p>
        <a:p>
          <a:r>
            <a:rPr lang="fr-FR" sz="1600" b="1" dirty="0">
              <a:solidFill>
                <a:schemeClr val="accent2">
                  <a:lumMod val="75000"/>
                </a:schemeClr>
              </a:solidFill>
            </a:rPr>
            <a:t>Dr Thévenot Pierre</a:t>
          </a:r>
        </a:p>
        <a:p>
          <a:r>
            <a:rPr lang="fr-FR" sz="900" dirty="0"/>
            <a:t>0,10 ETP</a:t>
          </a:r>
        </a:p>
      </dgm:t>
    </dgm:pt>
    <dgm:pt modelId="{7F878D81-DCAE-4375-9224-8694BCEB1E8F}" type="parTrans" cxnId="{1B5344AB-86D6-426B-8D42-67016EDA5B8C}">
      <dgm:prSet/>
      <dgm:spPr/>
      <dgm:t>
        <a:bodyPr/>
        <a:lstStyle/>
        <a:p>
          <a:endParaRPr lang="fr-FR"/>
        </a:p>
      </dgm:t>
    </dgm:pt>
    <dgm:pt modelId="{0796F34A-131F-4DE8-8FD9-069830D26A71}" type="sibTrans" cxnId="{1B5344AB-86D6-426B-8D42-67016EDA5B8C}">
      <dgm:prSet/>
      <dgm:spPr/>
      <dgm:t>
        <a:bodyPr/>
        <a:lstStyle/>
        <a:p>
          <a:endParaRPr lang="fr-FR"/>
        </a:p>
      </dgm:t>
    </dgm:pt>
    <dgm:pt modelId="{774F2F2C-E1E9-4EEC-BC6D-26ECCA1E0C65}">
      <dgm:prSet custT="1"/>
      <dgm:spPr/>
      <dgm:t>
        <a:bodyPr/>
        <a:lstStyle/>
        <a:p>
          <a:r>
            <a:rPr lang="fr-FR" sz="1600" dirty="0"/>
            <a:t>PCO 0-6 ans</a:t>
          </a:r>
        </a:p>
        <a:p>
          <a:r>
            <a:rPr lang="fr-FR" sz="1600" dirty="0"/>
            <a:t>Secrétaire médicale</a:t>
          </a:r>
        </a:p>
        <a:p>
          <a:r>
            <a:rPr lang="fr-FR" sz="1600" b="1" dirty="0" err="1">
              <a:solidFill>
                <a:schemeClr val="accent2">
                  <a:lumMod val="75000"/>
                </a:schemeClr>
              </a:solidFill>
            </a:rPr>
            <a:t>Mignotte</a:t>
          </a:r>
          <a:r>
            <a:rPr lang="fr-FR" sz="1600" b="1" dirty="0">
              <a:solidFill>
                <a:schemeClr val="accent2">
                  <a:lumMod val="75000"/>
                </a:schemeClr>
              </a:solidFill>
            </a:rPr>
            <a:t> Coralie</a:t>
          </a:r>
        </a:p>
        <a:p>
          <a:r>
            <a:rPr lang="fr-FR" sz="600" b="1" dirty="0">
              <a:solidFill>
                <a:schemeClr val="tx1"/>
              </a:solidFill>
            </a:rPr>
            <a:t>1 ETP</a:t>
          </a:r>
          <a:endParaRPr lang="fr-FR" sz="600" dirty="0">
            <a:solidFill>
              <a:schemeClr val="tx1"/>
            </a:solidFill>
          </a:endParaRPr>
        </a:p>
      </dgm:t>
    </dgm:pt>
    <dgm:pt modelId="{1911007F-2DFF-4831-8A91-FFE28F36A15C}" type="parTrans" cxnId="{C5970C14-5576-4DF0-946B-0506BDEF9DE7}">
      <dgm:prSet/>
      <dgm:spPr/>
      <dgm:t>
        <a:bodyPr/>
        <a:lstStyle/>
        <a:p>
          <a:endParaRPr lang="fr-FR"/>
        </a:p>
      </dgm:t>
    </dgm:pt>
    <dgm:pt modelId="{2E611D86-C84B-4A9B-8782-28FE56970CC2}" type="sibTrans" cxnId="{C5970C14-5576-4DF0-946B-0506BDEF9DE7}">
      <dgm:prSet/>
      <dgm:spPr/>
      <dgm:t>
        <a:bodyPr/>
        <a:lstStyle/>
        <a:p>
          <a:endParaRPr lang="fr-FR"/>
        </a:p>
      </dgm:t>
    </dgm:pt>
    <dgm:pt modelId="{CB36F25D-188E-45F3-B514-16809195F84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/>
            <a:t>Coordinatrice de parcours </a:t>
          </a:r>
          <a:r>
            <a:rPr lang="fr-FR" sz="1600" b="1" dirty="0" err="1">
              <a:solidFill>
                <a:schemeClr val="accent2">
                  <a:lumMod val="75000"/>
                </a:schemeClr>
              </a:solidFill>
            </a:rPr>
            <a:t>Sounier</a:t>
          </a:r>
          <a:r>
            <a:rPr lang="fr-FR" sz="1600" b="1" dirty="0">
              <a:solidFill>
                <a:schemeClr val="accent2">
                  <a:lumMod val="75000"/>
                </a:schemeClr>
              </a:solidFill>
            </a:rPr>
            <a:t> Laetitia </a:t>
          </a:r>
          <a:r>
            <a:rPr lang="fr-FR" sz="800" dirty="0"/>
            <a:t>1ETP</a:t>
          </a:r>
          <a:endParaRPr lang="fr-FR" sz="1100" b="1" dirty="0">
            <a:solidFill>
              <a:schemeClr val="accent2">
                <a:lumMod val="75000"/>
              </a:schemeClr>
            </a:solidFill>
          </a:endParaRPr>
        </a:p>
        <a:p>
          <a:r>
            <a:rPr lang="fr-FR" sz="1600" dirty="0"/>
            <a:t>Psychologue </a:t>
          </a:r>
          <a:r>
            <a:rPr lang="fr-FR" sz="1600" b="1" dirty="0">
              <a:solidFill>
                <a:schemeClr val="accent2">
                  <a:lumMod val="75000"/>
                </a:schemeClr>
              </a:solidFill>
            </a:rPr>
            <a:t>Got Caroline</a:t>
          </a:r>
          <a:r>
            <a:rPr lang="fr-FR" sz="11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800" dirty="0"/>
            <a:t>0,5 ETP</a:t>
          </a:r>
          <a:endParaRPr lang="fr-FR" sz="1100" b="1" dirty="0">
            <a:solidFill>
              <a:schemeClr val="accent2">
                <a:lumMod val="75000"/>
              </a:schemeClr>
            </a:solidFill>
          </a:endParaRPr>
        </a:p>
      </dgm:t>
    </dgm:pt>
    <dgm:pt modelId="{9CE5119A-179C-49AB-9F0E-B985EEC328DC}" type="parTrans" cxnId="{8656EB28-48BD-457A-80DA-85AFCA2136C1}">
      <dgm:prSet/>
      <dgm:spPr/>
      <dgm:t>
        <a:bodyPr/>
        <a:lstStyle/>
        <a:p>
          <a:endParaRPr lang="fr-FR"/>
        </a:p>
      </dgm:t>
    </dgm:pt>
    <dgm:pt modelId="{327E8DB3-1CE2-4F80-A2CB-3EB759DCF192}" type="sibTrans" cxnId="{8656EB28-48BD-457A-80DA-85AFCA2136C1}">
      <dgm:prSet/>
      <dgm:spPr/>
      <dgm:t>
        <a:bodyPr/>
        <a:lstStyle/>
        <a:p>
          <a:endParaRPr lang="fr-FR"/>
        </a:p>
      </dgm:t>
    </dgm:pt>
    <dgm:pt modelId="{63D0EB36-29DE-4053-BB29-7E68F5712893}">
      <dgm:prSet custT="1"/>
      <dgm:spPr/>
      <dgm:t>
        <a:bodyPr/>
        <a:lstStyle/>
        <a:p>
          <a:r>
            <a:rPr lang="fr-FR" sz="1600" dirty="0"/>
            <a:t>Psychologue </a:t>
          </a:r>
          <a:r>
            <a:rPr lang="fr-FR" sz="1600" b="1" dirty="0">
              <a:solidFill>
                <a:schemeClr val="accent2">
                  <a:lumMod val="75000"/>
                </a:schemeClr>
              </a:solidFill>
            </a:rPr>
            <a:t>Raes Céline</a:t>
          </a:r>
        </a:p>
        <a:p>
          <a:r>
            <a:rPr lang="fr-FR" sz="800" dirty="0"/>
            <a:t>0,5 ETP</a:t>
          </a:r>
          <a:endParaRPr lang="fr-FR" sz="1100" b="1" dirty="0">
            <a:solidFill>
              <a:schemeClr val="accent2">
                <a:lumMod val="75000"/>
              </a:schemeClr>
            </a:solidFill>
          </a:endParaRPr>
        </a:p>
      </dgm:t>
    </dgm:pt>
    <dgm:pt modelId="{0B92B9CF-B943-403E-8013-A6EC7471701A}" type="parTrans" cxnId="{41A4C3AC-63C7-45A9-8946-9279FD83061C}">
      <dgm:prSet/>
      <dgm:spPr/>
      <dgm:t>
        <a:bodyPr/>
        <a:lstStyle/>
        <a:p>
          <a:endParaRPr lang="fr-FR"/>
        </a:p>
      </dgm:t>
    </dgm:pt>
    <dgm:pt modelId="{B69187B3-96EF-4BAA-AFBF-8C9DC3D2CDB5}" type="sibTrans" cxnId="{41A4C3AC-63C7-45A9-8946-9279FD83061C}">
      <dgm:prSet/>
      <dgm:spPr/>
      <dgm:t>
        <a:bodyPr/>
        <a:lstStyle/>
        <a:p>
          <a:endParaRPr lang="fr-FR"/>
        </a:p>
      </dgm:t>
    </dgm:pt>
    <dgm:pt modelId="{B5D0DC56-14AF-40DC-8BED-B699683DA053}">
      <dgm:prSet custT="1"/>
      <dgm:spPr/>
      <dgm:t>
        <a:bodyPr/>
        <a:lstStyle/>
        <a:p>
          <a:r>
            <a:rPr lang="fr-FR" sz="1600" dirty="0"/>
            <a:t>Éducateur spécialisé recrutement</a:t>
          </a:r>
        </a:p>
        <a:p>
          <a:r>
            <a:rPr lang="fr-FR" sz="800" dirty="0"/>
            <a:t>1 ETP</a:t>
          </a:r>
        </a:p>
      </dgm:t>
    </dgm:pt>
    <dgm:pt modelId="{8284A11B-9A81-4860-B935-2ECF729E02FE}" type="parTrans" cxnId="{B328DBDC-88AA-4A8D-A5B7-4B3F45355770}">
      <dgm:prSet/>
      <dgm:spPr/>
    </dgm:pt>
    <dgm:pt modelId="{FC1DBE13-D1FC-4E5C-841D-486E9853FBC8}" type="sibTrans" cxnId="{B328DBDC-88AA-4A8D-A5B7-4B3F45355770}">
      <dgm:prSet/>
      <dgm:spPr/>
    </dgm:pt>
    <dgm:pt modelId="{B542A70A-5929-478F-944B-328012A9DD63}">
      <dgm:prSet custT="1"/>
      <dgm:spPr/>
      <dgm:t>
        <a:bodyPr/>
        <a:lstStyle/>
        <a:p>
          <a:r>
            <a:rPr lang="fr-FR" sz="1600" dirty="0"/>
            <a:t>Assistante sociale recrutement</a:t>
          </a:r>
        </a:p>
        <a:p>
          <a:r>
            <a:rPr lang="fr-FR" sz="800"/>
            <a:t>0,5 ETP</a:t>
          </a:r>
          <a:endParaRPr lang="fr-FR" sz="800" dirty="0"/>
        </a:p>
      </dgm:t>
    </dgm:pt>
    <dgm:pt modelId="{4E6D3B71-1114-4471-BED2-08B6A29603EC}" type="parTrans" cxnId="{22F8D7CF-D2EE-4910-B711-CBA8A93A54CE}">
      <dgm:prSet/>
      <dgm:spPr/>
    </dgm:pt>
    <dgm:pt modelId="{A0D79C52-5171-401A-8EE7-4B006348DC7A}" type="sibTrans" cxnId="{22F8D7CF-D2EE-4910-B711-CBA8A93A54CE}">
      <dgm:prSet/>
      <dgm:spPr/>
    </dgm:pt>
    <dgm:pt modelId="{A3C0AAB9-480E-407A-A5E8-49A2AC49D424}" type="pres">
      <dgm:prSet presAssocID="{A7BE6DA6-41C4-4E12-AB29-C2FB1038D0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82719A-5F5A-4095-A682-4C66CC9BB91C}" type="pres">
      <dgm:prSet presAssocID="{929C8A3B-C1A7-4036-AF44-9C32305ED0B4}" presName="hierRoot1" presStyleCnt="0"/>
      <dgm:spPr/>
    </dgm:pt>
    <dgm:pt modelId="{92A5B703-7013-458E-B889-A8576841E06E}" type="pres">
      <dgm:prSet presAssocID="{929C8A3B-C1A7-4036-AF44-9C32305ED0B4}" presName="composite" presStyleCnt="0"/>
      <dgm:spPr/>
    </dgm:pt>
    <dgm:pt modelId="{B9C89F87-3FBC-463F-B1F9-5F334671AFE4}" type="pres">
      <dgm:prSet presAssocID="{929C8A3B-C1A7-4036-AF44-9C32305ED0B4}" presName="background" presStyleLbl="node0" presStyleIdx="0" presStyleCnt="1"/>
      <dgm:spPr/>
    </dgm:pt>
    <dgm:pt modelId="{C59C5A62-BA8E-415C-932D-D8E32A69F8E3}" type="pres">
      <dgm:prSet presAssocID="{929C8A3B-C1A7-4036-AF44-9C32305ED0B4}" presName="text" presStyleLbl="fgAcc0" presStyleIdx="0" presStyleCnt="1" custScaleX="168007" custScaleY="92447">
        <dgm:presLayoutVars>
          <dgm:chPref val="3"/>
        </dgm:presLayoutVars>
      </dgm:prSet>
      <dgm:spPr/>
    </dgm:pt>
    <dgm:pt modelId="{18696D51-4CD0-4EF7-9436-F919D0C0E745}" type="pres">
      <dgm:prSet presAssocID="{929C8A3B-C1A7-4036-AF44-9C32305ED0B4}" presName="hierChild2" presStyleCnt="0"/>
      <dgm:spPr/>
    </dgm:pt>
    <dgm:pt modelId="{D4120F44-BB4B-4744-ACEA-7965F38DAFBC}" type="pres">
      <dgm:prSet presAssocID="{7AC251DD-4507-432B-8145-6BBDC0DCC7C7}" presName="Name10" presStyleLbl="parChTrans1D2" presStyleIdx="0" presStyleCnt="3"/>
      <dgm:spPr/>
    </dgm:pt>
    <dgm:pt modelId="{C58BBF1B-4EF6-465C-9430-81808284CD7A}" type="pres">
      <dgm:prSet presAssocID="{AD9B9E8A-3A85-4292-8476-1987F2763BBA}" presName="hierRoot2" presStyleCnt="0"/>
      <dgm:spPr/>
    </dgm:pt>
    <dgm:pt modelId="{AF367DCD-BF3F-48BC-84AE-84003B51540E}" type="pres">
      <dgm:prSet presAssocID="{AD9B9E8A-3A85-4292-8476-1987F2763BBA}" presName="composite2" presStyleCnt="0"/>
      <dgm:spPr/>
    </dgm:pt>
    <dgm:pt modelId="{4A642746-0FBC-4225-BB80-6AAFEDB4CD96}" type="pres">
      <dgm:prSet presAssocID="{AD9B9E8A-3A85-4292-8476-1987F2763BBA}" presName="background2" presStyleLbl="node2" presStyleIdx="0" presStyleCnt="3"/>
      <dgm:spPr/>
    </dgm:pt>
    <dgm:pt modelId="{6292A22F-76B7-4461-91AE-7074FFF861E6}" type="pres">
      <dgm:prSet presAssocID="{AD9B9E8A-3A85-4292-8476-1987F2763BBA}" presName="text2" presStyleLbl="fgAcc2" presStyleIdx="0" presStyleCnt="3" custScaleX="139088" custScaleY="94784">
        <dgm:presLayoutVars>
          <dgm:chPref val="3"/>
        </dgm:presLayoutVars>
      </dgm:prSet>
      <dgm:spPr/>
    </dgm:pt>
    <dgm:pt modelId="{D3EA972C-9DC5-4BC0-BB7E-22321A50854A}" type="pres">
      <dgm:prSet presAssocID="{AD9B9E8A-3A85-4292-8476-1987F2763BBA}" presName="hierChild3" presStyleCnt="0"/>
      <dgm:spPr/>
    </dgm:pt>
    <dgm:pt modelId="{72F200B7-D22A-4C0C-9C98-74898C97FC81}" type="pres">
      <dgm:prSet presAssocID="{686B74DC-98D8-45AA-BBEC-990E8A62ADEA}" presName="Name10" presStyleLbl="parChTrans1D2" presStyleIdx="1" presStyleCnt="3"/>
      <dgm:spPr/>
    </dgm:pt>
    <dgm:pt modelId="{BC5E6B74-A6DE-4FB9-B5F5-4CF0B840857C}" type="pres">
      <dgm:prSet presAssocID="{46047267-9741-40B9-B19F-9DCACD6ED53B}" presName="hierRoot2" presStyleCnt="0"/>
      <dgm:spPr/>
    </dgm:pt>
    <dgm:pt modelId="{70868B37-4D16-4092-9831-9F47EEFBCBD2}" type="pres">
      <dgm:prSet presAssocID="{46047267-9741-40B9-B19F-9DCACD6ED53B}" presName="composite2" presStyleCnt="0"/>
      <dgm:spPr/>
    </dgm:pt>
    <dgm:pt modelId="{02CBF308-0597-474E-BD19-D95292CE0F6D}" type="pres">
      <dgm:prSet presAssocID="{46047267-9741-40B9-B19F-9DCACD6ED53B}" presName="background2" presStyleLbl="node2" presStyleIdx="1" presStyleCnt="3"/>
      <dgm:spPr/>
    </dgm:pt>
    <dgm:pt modelId="{355F3F0D-0446-4755-A507-26D7E6386EB6}" type="pres">
      <dgm:prSet presAssocID="{46047267-9741-40B9-B19F-9DCACD6ED53B}" presName="text2" presStyleLbl="fgAcc2" presStyleIdx="1" presStyleCnt="3" custScaleX="170824" custScaleY="93532">
        <dgm:presLayoutVars>
          <dgm:chPref val="3"/>
        </dgm:presLayoutVars>
      </dgm:prSet>
      <dgm:spPr/>
    </dgm:pt>
    <dgm:pt modelId="{5AE5988A-C9FA-45B0-B15A-00B1AEBD9693}" type="pres">
      <dgm:prSet presAssocID="{46047267-9741-40B9-B19F-9DCACD6ED53B}" presName="hierChild3" presStyleCnt="0"/>
      <dgm:spPr/>
    </dgm:pt>
    <dgm:pt modelId="{F2362E58-60AA-4AEC-A5AA-B7D9DBEDA23C}" type="pres">
      <dgm:prSet presAssocID="{1911007F-2DFF-4831-8A91-FFE28F36A15C}" presName="Name17" presStyleLbl="parChTrans1D3" presStyleIdx="0" presStyleCnt="2"/>
      <dgm:spPr/>
    </dgm:pt>
    <dgm:pt modelId="{B3B575B0-4A50-450C-B8D4-D81CA2F5B146}" type="pres">
      <dgm:prSet presAssocID="{774F2F2C-E1E9-4EEC-BC6D-26ECCA1E0C65}" presName="hierRoot3" presStyleCnt="0"/>
      <dgm:spPr/>
    </dgm:pt>
    <dgm:pt modelId="{2331A199-0D01-42C9-8F34-99312BB9A9B9}" type="pres">
      <dgm:prSet presAssocID="{774F2F2C-E1E9-4EEC-BC6D-26ECCA1E0C65}" presName="composite3" presStyleCnt="0"/>
      <dgm:spPr/>
    </dgm:pt>
    <dgm:pt modelId="{FA1631B8-8545-48BA-AD5C-6B5E508EEF87}" type="pres">
      <dgm:prSet presAssocID="{774F2F2C-E1E9-4EEC-BC6D-26ECCA1E0C65}" presName="background3" presStyleLbl="node3" presStyleIdx="0" presStyleCnt="2"/>
      <dgm:spPr/>
    </dgm:pt>
    <dgm:pt modelId="{C8E7B330-6E77-4CCE-A0D3-3EC983425D5C}" type="pres">
      <dgm:prSet presAssocID="{774F2F2C-E1E9-4EEC-BC6D-26ECCA1E0C65}" presName="text3" presStyleLbl="fgAcc3" presStyleIdx="0" presStyleCnt="2" custScaleX="156936" custScaleY="117070">
        <dgm:presLayoutVars>
          <dgm:chPref val="3"/>
        </dgm:presLayoutVars>
      </dgm:prSet>
      <dgm:spPr/>
    </dgm:pt>
    <dgm:pt modelId="{4EF0967B-2150-4617-93E8-0A8A61A724F9}" type="pres">
      <dgm:prSet presAssocID="{774F2F2C-E1E9-4EEC-BC6D-26ECCA1E0C65}" presName="hierChild4" presStyleCnt="0"/>
      <dgm:spPr/>
    </dgm:pt>
    <dgm:pt modelId="{FD9E4329-4D5E-4333-9E80-36F2C30D0C07}" type="pres">
      <dgm:prSet presAssocID="{9CE5119A-179C-49AB-9F0E-B985EEC328DC}" presName="Name23" presStyleLbl="parChTrans1D4" presStyleIdx="0" presStyleCnt="4"/>
      <dgm:spPr/>
    </dgm:pt>
    <dgm:pt modelId="{E3191E26-1483-4419-A642-234C290B0068}" type="pres">
      <dgm:prSet presAssocID="{CB36F25D-188E-45F3-B514-16809195F843}" presName="hierRoot4" presStyleCnt="0"/>
      <dgm:spPr/>
    </dgm:pt>
    <dgm:pt modelId="{113696BE-A7EE-42A8-8C9D-A72BDA07F071}" type="pres">
      <dgm:prSet presAssocID="{CB36F25D-188E-45F3-B514-16809195F843}" presName="composite4" presStyleCnt="0"/>
      <dgm:spPr/>
    </dgm:pt>
    <dgm:pt modelId="{D87C4F22-68D2-4E46-942B-C4584FA8D952}" type="pres">
      <dgm:prSet presAssocID="{CB36F25D-188E-45F3-B514-16809195F843}" presName="background4" presStyleLbl="node4" presStyleIdx="0" presStyleCnt="4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</dgm:pt>
    <dgm:pt modelId="{DF0204BC-B4EC-4247-99BD-8EEEFC9FD600}" type="pres">
      <dgm:prSet presAssocID="{CB36F25D-188E-45F3-B514-16809195F843}" presName="text4" presStyleLbl="fgAcc4" presStyleIdx="0" presStyleCnt="4" custScaleX="197000">
        <dgm:presLayoutVars>
          <dgm:chPref val="3"/>
        </dgm:presLayoutVars>
      </dgm:prSet>
      <dgm:spPr/>
    </dgm:pt>
    <dgm:pt modelId="{2763FD3A-1A17-4B47-8301-EE62B53E8719}" type="pres">
      <dgm:prSet presAssocID="{CB36F25D-188E-45F3-B514-16809195F843}" presName="hierChild5" presStyleCnt="0"/>
      <dgm:spPr/>
    </dgm:pt>
    <dgm:pt modelId="{73E2EA8C-43AB-427F-A5A0-0479CCAAF1D9}" type="pres">
      <dgm:prSet presAssocID="{0250930B-7B16-4039-A4D5-F3A9EF4422AC}" presName="Name17" presStyleLbl="parChTrans1D3" presStyleIdx="1" presStyleCnt="2"/>
      <dgm:spPr/>
    </dgm:pt>
    <dgm:pt modelId="{5B57AFA0-E408-4366-B048-9F09C7EC0869}" type="pres">
      <dgm:prSet presAssocID="{822C0F36-2F96-47DC-BFD4-CB6B05F51781}" presName="hierRoot3" presStyleCnt="0"/>
      <dgm:spPr/>
    </dgm:pt>
    <dgm:pt modelId="{F879C7DF-7CE6-4817-97CF-25A3F36996E7}" type="pres">
      <dgm:prSet presAssocID="{822C0F36-2F96-47DC-BFD4-CB6B05F51781}" presName="composite3" presStyleCnt="0"/>
      <dgm:spPr/>
    </dgm:pt>
    <dgm:pt modelId="{B101CBAE-11C3-444D-B079-083FA4DE89AF}" type="pres">
      <dgm:prSet presAssocID="{822C0F36-2F96-47DC-BFD4-CB6B05F51781}" presName="background3" presStyleLbl="node3" presStyleIdx="1" presStyleCnt="2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B67F64C2-E60A-40FC-AF50-732B4875F09F}" type="pres">
      <dgm:prSet presAssocID="{822C0F36-2F96-47DC-BFD4-CB6B05F51781}" presName="text3" presStyleLbl="fgAcc3" presStyleIdx="1" presStyleCnt="2" custScaleX="175929" custScaleY="118739">
        <dgm:presLayoutVars>
          <dgm:chPref val="3"/>
        </dgm:presLayoutVars>
      </dgm:prSet>
      <dgm:spPr/>
    </dgm:pt>
    <dgm:pt modelId="{785EAC69-051C-4A3E-8734-69ECE87A5210}" type="pres">
      <dgm:prSet presAssocID="{822C0F36-2F96-47DC-BFD4-CB6B05F51781}" presName="hierChild4" presStyleCnt="0"/>
      <dgm:spPr/>
    </dgm:pt>
    <dgm:pt modelId="{11D2A7B9-B483-4EBE-B726-EBDC020F940A}" type="pres">
      <dgm:prSet presAssocID="{0B92B9CF-B943-403E-8013-A6EC7471701A}" presName="Name23" presStyleLbl="parChTrans1D4" presStyleIdx="1" presStyleCnt="4"/>
      <dgm:spPr/>
    </dgm:pt>
    <dgm:pt modelId="{FAAE3389-EE80-48A0-9FAD-1275F3DFCBB2}" type="pres">
      <dgm:prSet presAssocID="{63D0EB36-29DE-4053-BB29-7E68F5712893}" presName="hierRoot4" presStyleCnt="0"/>
      <dgm:spPr/>
    </dgm:pt>
    <dgm:pt modelId="{53CE1F21-DDDC-4ACB-86A4-EA94C97B271E}" type="pres">
      <dgm:prSet presAssocID="{63D0EB36-29DE-4053-BB29-7E68F5712893}" presName="composite4" presStyleCnt="0"/>
      <dgm:spPr/>
    </dgm:pt>
    <dgm:pt modelId="{8EE96CA0-6648-4C1D-BE78-DE3A4844A504}" type="pres">
      <dgm:prSet presAssocID="{63D0EB36-29DE-4053-BB29-7E68F5712893}" presName="background4" presStyleLbl="node4" presStyleIdx="1" presStyleCnt="4"/>
      <dgm:spPr/>
    </dgm:pt>
    <dgm:pt modelId="{986BB2DA-BCFE-4841-8601-7199E327B0DD}" type="pres">
      <dgm:prSet presAssocID="{63D0EB36-29DE-4053-BB29-7E68F5712893}" presName="text4" presStyleLbl="fgAcc4" presStyleIdx="1" presStyleCnt="4" custScaleX="175771">
        <dgm:presLayoutVars>
          <dgm:chPref val="3"/>
        </dgm:presLayoutVars>
      </dgm:prSet>
      <dgm:spPr/>
    </dgm:pt>
    <dgm:pt modelId="{8D3DAB28-A531-4AC3-87CE-4E6AE4E74997}" type="pres">
      <dgm:prSet presAssocID="{63D0EB36-29DE-4053-BB29-7E68F5712893}" presName="hierChild5" presStyleCnt="0"/>
      <dgm:spPr/>
    </dgm:pt>
    <dgm:pt modelId="{8E11FE1F-4CA7-4BA3-961D-519F64751EC3}" type="pres">
      <dgm:prSet presAssocID="{8284A11B-9A81-4860-B935-2ECF729E02FE}" presName="Name23" presStyleLbl="parChTrans1D4" presStyleIdx="2" presStyleCnt="4"/>
      <dgm:spPr/>
    </dgm:pt>
    <dgm:pt modelId="{83AF81BF-179A-4E0D-BC28-E238CE53345B}" type="pres">
      <dgm:prSet presAssocID="{B5D0DC56-14AF-40DC-8BED-B699683DA053}" presName="hierRoot4" presStyleCnt="0"/>
      <dgm:spPr/>
    </dgm:pt>
    <dgm:pt modelId="{F50974BC-BB15-45AF-8348-29803CCDC066}" type="pres">
      <dgm:prSet presAssocID="{B5D0DC56-14AF-40DC-8BED-B699683DA053}" presName="composite4" presStyleCnt="0"/>
      <dgm:spPr/>
    </dgm:pt>
    <dgm:pt modelId="{A2460ADF-CFAA-486C-A775-779E4E4A39B3}" type="pres">
      <dgm:prSet presAssocID="{B5D0DC56-14AF-40DC-8BED-B699683DA053}" presName="background4" presStyleLbl="node4" presStyleIdx="2" presStyleCnt="4"/>
      <dgm:spPr/>
    </dgm:pt>
    <dgm:pt modelId="{8A0B3464-B20F-4D30-AF94-AB1D2F058265}" type="pres">
      <dgm:prSet presAssocID="{B5D0DC56-14AF-40DC-8BED-B699683DA053}" presName="text4" presStyleLbl="fgAcc4" presStyleIdx="2" presStyleCnt="4">
        <dgm:presLayoutVars>
          <dgm:chPref val="3"/>
        </dgm:presLayoutVars>
      </dgm:prSet>
      <dgm:spPr/>
    </dgm:pt>
    <dgm:pt modelId="{7D4B7E36-5F60-4605-90CF-223F05635B71}" type="pres">
      <dgm:prSet presAssocID="{B5D0DC56-14AF-40DC-8BED-B699683DA053}" presName="hierChild5" presStyleCnt="0"/>
      <dgm:spPr/>
    </dgm:pt>
    <dgm:pt modelId="{4CD8CEDC-3BBD-4855-9AF4-ED3D4D06FAF0}" type="pres">
      <dgm:prSet presAssocID="{4E6D3B71-1114-4471-BED2-08B6A29603EC}" presName="Name23" presStyleLbl="parChTrans1D4" presStyleIdx="3" presStyleCnt="4"/>
      <dgm:spPr/>
    </dgm:pt>
    <dgm:pt modelId="{BF498092-E8A6-4942-9559-21DAC54F2920}" type="pres">
      <dgm:prSet presAssocID="{B542A70A-5929-478F-944B-328012A9DD63}" presName="hierRoot4" presStyleCnt="0"/>
      <dgm:spPr/>
    </dgm:pt>
    <dgm:pt modelId="{DB794BC4-2AD7-40A9-85DA-9DA351DAAF2C}" type="pres">
      <dgm:prSet presAssocID="{B542A70A-5929-478F-944B-328012A9DD63}" presName="composite4" presStyleCnt="0"/>
      <dgm:spPr/>
    </dgm:pt>
    <dgm:pt modelId="{2AFF49BB-46FD-43F5-B2DF-27E41564E276}" type="pres">
      <dgm:prSet presAssocID="{B542A70A-5929-478F-944B-328012A9DD63}" presName="background4" presStyleLbl="node4" presStyleIdx="3" presStyleCnt="4"/>
      <dgm:spPr/>
    </dgm:pt>
    <dgm:pt modelId="{3693449C-FA82-42AD-BEC8-111B728897CE}" type="pres">
      <dgm:prSet presAssocID="{B542A70A-5929-478F-944B-328012A9DD63}" presName="text4" presStyleLbl="fgAcc4" presStyleIdx="3" presStyleCnt="4">
        <dgm:presLayoutVars>
          <dgm:chPref val="3"/>
        </dgm:presLayoutVars>
      </dgm:prSet>
      <dgm:spPr/>
    </dgm:pt>
    <dgm:pt modelId="{54E4074E-0CC1-44CD-B3A9-9491194A5E7D}" type="pres">
      <dgm:prSet presAssocID="{B542A70A-5929-478F-944B-328012A9DD63}" presName="hierChild5" presStyleCnt="0"/>
      <dgm:spPr/>
    </dgm:pt>
    <dgm:pt modelId="{E05F173A-E6DC-402C-BC5C-35C1A669C173}" type="pres">
      <dgm:prSet presAssocID="{7F878D81-DCAE-4375-9224-8694BCEB1E8F}" presName="Name10" presStyleLbl="parChTrans1D2" presStyleIdx="2" presStyleCnt="3"/>
      <dgm:spPr/>
    </dgm:pt>
    <dgm:pt modelId="{E7C1B841-AD4C-4AE7-9085-0DB96E6EAF53}" type="pres">
      <dgm:prSet presAssocID="{52523471-3D8D-443C-9999-79A66469463A}" presName="hierRoot2" presStyleCnt="0"/>
      <dgm:spPr/>
    </dgm:pt>
    <dgm:pt modelId="{DB2942A9-48BA-4E68-92D9-92AF4C05FD6C}" type="pres">
      <dgm:prSet presAssocID="{52523471-3D8D-443C-9999-79A66469463A}" presName="composite2" presStyleCnt="0"/>
      <dgm:spPr/>
    </dgm:pt>
    <dgm:pt modelId="{2F22245E-6C6D-4E77-B6BA-C169C4EFD49F}" type="pres">
      <dgm:prSet presAssocID="{52523471-3D8D-443C-9999-79A66469463A}" presName="background2" presStyleLbl="node2" presStyleIdx="2" presStyleCnt="3"/>
      <dgm:spPr/>
    </dgm:pt>
    <dgm:pt modelId="{A937D4BC-1E01-499D-B36D-53215962F46B}" type="pres">
      <dgm:prSet presAssocID="{52523471-3D8D-443C-9999-79A66469463A}" presName="text2" presStyleLbl="fgAcc2" presStyleIdx="2" presStyleCnt="3" custScaleX="163729" custScaleY="98619">
        <dgm:presLayoutVars>
          <dgm:chPref val="3"/>
        </dgm:presLayoutVars>
      </dgm:prSet>
      <dgm:spPr/>
    </dgm:pt>
    <dgm:pt modelId="{7BC640CB-256E-46D7-B5B6-16136F1A63BA}" type="pres">
      <dgm:prSet presAssocID="{52523471-3D8D-443C-9999-79A66469463A}" presName="hierChild3" presStyleCnt="0"/>
      <dgm:spPr/>
    </dgm:pt>
  </dgm:ptLst>
  <dgm:cxnLst>
    <dgm:cxn modelId="{FE037F04-A1DF-4B21-8270-DF3D4281D839}" srcId="{46047267-9741-40B9-B19F-9DCACD6ED53B}" destId="{822C0F36-2F96-47DC-BFD4-CB6B05F51781}" srcOrd="1" destOrd="0" parTransId="{0250930B-7B16-4039-A4D5-F3A9EF4422AC}" sibTransId="{B547D102-1E4F-40EE-924C-5550969B0B64}"/>
    <dgm:cxn modelId="{85DB210C-211E-461B-8871-B126BD2FA1DF}" type="presOf" srcId="{A7BE6DA6-41C4-4E12-AB29-C2FB1038D0BF}" destId="{A3C0AAB9-480E-407A-A5E8-49A2AC49D424}" srcOrd="0" destOrd="0" presId="urn:microsoft.com/office/officeart/2005/8/layout/hierarchy1"/>
    <dgm:cxn modelId="{C5970C14-5576-4DF0-946B-0506BDEF9DE7}" srcId="{46047267-9741-40B9-B19F-9DCACD6ED53B}" destId="{774F2F2C-E1E9-4EEC-BC6D-26ECCA1E0C65}" srcOrd="0" destOrd="0" parTransId="{1911007F-2DFF-4831-8A91-FFE28F36A15C}" sibTransId="{2E611D86-C84B-4A9B-8782-28FE56970CC2}"/>
    <dgm:cxn modelId="{014CE317-8274-471E-BA12-CEB8BC564CE0}" type="presOf" srcId="{686B74DC-98D8-45AA-BBEC-990E8A62ADEA}" destId="{72F200B7-D22A-4C0C-9C98-74898C97FC81}" srcOrd="0" destOrd="0" presId="urn:microsoft.com/office/officeart/2005/8/layout/hierarchy1"/>
    <dgm:cxn modelId="{2FCDDF23-A85E-4F58-BFEE-7443B073A4CB}" type="presOf" srcId="{4E6D3B71-1114-4471-BED2-08B6A29603EC}" destId="{4CD8CEDC-3BBD-4855-9AF4-ED3D4D06FAF0}" srcOrd="0" destOrd="0" presId="urn:microsoft.com/office/officeart/2005/8/layout/hierarchy1"/>
    <dgm:cxn modelId="{ADCB0824-3054-4516-BEEC-DB29ABDC92DD}" type="presOf" srcId="{929C8A3B-C1A7-4036-AF44-9C32305ED0B4}" destId="{C59C5A62-BA8E-415C-932D-D8E32A69F8E3}" srcOrd="0" destOrd="0" presId="urn:microsoft.com/office/officeart/2005/8/layout/hierarchy1"/>
    <dgm:cxn modelId="{924F1E27-4E35-4F02-8918-A378FBDA8250}" type="presOf" srcId="{B542A70A-5929-478F-944B-328012A9DD63}" destId="{3693449C-FA82-42AD-BEC8-111B728897CE}" srcOrd="0" destOrd="0" presId="urn:microsoft.com/office/officeart/2005/8/layout/hierarchy1"/>
    <dgm:cxn modelId="{8656EB28-48BD-457A-80DA-85AFCA2136C1}" srcId="{774F2F2C-E1E9-4EEC-BC6D-26ECCA1E0C65}" destId="{CB36F25D-188E-45F3-B514-16809195F843}" srcOrd="0" destOrd="0" parTransId="{9CE5119A-179C-49AB-9F0E-B985EEC328DC}" sibTransId="{327E8DB3-1CE2-4F80-A2CB-3EB759DCF192}"/>
    <dgm:cxn modelId="{ED754830-1A42-4BC0-8D0D-85D2893F2DA5}" type="presOf" srcId="{AD9B9E8A-3A85-4292-8476-1987F2763BBA}" destId="{6292A22F-76B7-4461-91AE-7074FFF861E6}" srcOrd="0" destOrd="0" presId="urn:microsoft.com/office/officeart/2005/8/layout/hierarchy1"/>
    <dgm:cxn modelId="{F7425C6D-5994-48C6-B836-2F565D6DA4A7}" type="presOf" srcId="{7F878D81-DCAE-4375-9224-8694BCEB1E8F}" destId="{E05F173A-E6DC-402C-BC5C-35C1A669C173}" srcOrd="0" destOrd="0" presId="urn:microsoft.com/office/officeart/2005/8/layout/hierarchy1"/>
    <dgm:cxn modelId="{24B0EC6D-1014-4EA3-8465-35BC721B3702}" type="presOf" srcId="{8284A11B-9A81-4860-B935-2ECF729E02FE}" destId="{8E11FE1F-4CA7-4BA3-961D-519F64751EC3}" srcOrd="0" destOrd="0" presId="urn:microsoft.com/office/officeart/2005/8/layout/hierarchy1"/>
    <dgm:cxn modelId="{6CD4DA72-E689-479D-9D1D-572654AB173A}" type="presOf" srcId="{63D0EB36-29DE-4053-BB29-7E68F5712893}" destId="{986BB2DA-BCFE-4841-8601-7199E327B0DD}" srcOrd="0" destOrd="0" presId="urn:microsoft.com/office/officeart/2005/8/layout/hierarchy1"/>
    <dgm:cxn modelId="{546BA17C-04D7-413E-A969-B3223461A063}" type="presOf" srcId="{52523471-3D8D-443C-9999-79A66469463A}" destId="{A937D4BC-1E01-499D-B36D-53215962F46B}" srcOrd="0" destOrd="0" presId="urn:microsoft.com/office/officeart/2005/8/layout/hierarchy1"/>
    <dgm:cxn modelId="{1A341C7E-ACB1-4914-966E-8BE36717BB3E}" type="presOf" srcId="{CB36F25D-188E-45F3-B514-16809195F843}" destId="{DF0204BC-B4EC-4247-99BD-8EEEFC9FD600}" srcOrd="0" destOrd="0" presId="urn:microsoft.com/office/officeart/2005/8/layout/hierarchy1"/>
    <dgm:cxn modelId="{DD6FBF83-5201-4DF6-9378-A77E1C629FA5}" type="presOf" srcId="{774F2F2C-E1E9-4EEC-BC6D-26ECCA1E0C65}" destId="{C8E7B330-6E77-4CCE-A0D3-3EC983425D5C}" srcOrd="0" destOrd="0" presId="urn:microsoft.com/office/officeart/2005/8/layout/hierarchy1"/>
    <dgm:cxn modelId="{6032D689-7343-4782-8836-97F3236F7F9E}" srcId="{A7BE6DA6-41C4-4E12-AB29-C2FB1038D0BF}" destId="{929C8A3B-C1A7-4036-AF44-9C32305ED0B4}" srcOrd="0" destOrd="0" parTransId="{05CC8620-A574-4F31-9BA1-770880C5E4E8}" sibTransId="{DD452786-CCF2-4EE2-B5F1-887A3AA925F6}"/>
    <dgm:cxn modelId="{C4C62096-71A6-492C-8983-AD185D4AC2F9}" type="presOf" srcId="{7AC251DD-4507-432B-8145-6BBDC0DCC7C7}" destId="{D4120F44-BB4B-4744-ACEA-7965F38DAFBC}" srcOrd="0" destOrd="0" presId="urn:microsoft.com/office/officeart/2005/8/layout/hierarchy1"/>
    <dgm:cxn modelId="{F2EA149A-140F-4B7F-89ED-48653BDECB7A}" type="presOf" srcId="{46047267-9741-40B9-B19F-9DCACD6ED53B}" destId="{355F3F0D-0446-4755-A507-26D7E6386EB6}" srcOrd="0" destOrd="0" presId="urn:microsoft.com/office/officeart/2005/8/layout/hierarchy1"/>
    <dgm:cxn modelId="{11D20AA7-0F42-4AE9-B445-23FC3C660575}" srcId="{929C8A3B-C1A7-4036-AF44-9C32305ED0B4}" destId="{46047267-9741-40B9-B19F-9DCACD6ED53B}" srcOrd="1" destOrd="0" parTransId="{686B74DC-98D8-45AA-BBEC-990E8A62ADEA}" sibTransId="{22230050-7CF1-4CA2-BA42-660749C8EEBB}"/>
    <dgm:cxn modelId="{1B5344AB-86D6-426B-8D42-67016EDA5B8C}" srcId="{929C8A3B-C1A7-4036-AF44-9C32305ED0B4}" destId="{52523471-3D8D-443C-9999-79A66469463A}" srcOrd="2" destOrd="0" parTransId="{7F878D81-DCAE-4375-9224-8694BCEB1E8F}" sibTransId="{0796F34A-131F-4DE8-8FD9-069830D26A71}"/>
    <dgm:cxn modelId="{41A4C3AC-63C7-45A9-8946-9279FD83061C}" srcId="{822C0F36-2F96-47DC-BFD4-CB6B05F51781}" destId="{63D0EB36-29DE-4053-BB29-7E68F5712893}" srcOrd="0" destOrd="0" parTransId="{0B92B9CF-B943-403E-8013-A6EC7471701A}" sibTransId="{B69187B3-96EF-4BAA-AFBF-8C9DC3D2CDB5}"/>
    <dgm:cxn modelId="{1B2A36B2-4655-46EC-A3BB-BA40749ACF16}" type="presOf" srcId="{822C0F36-2F96-47DC-BFD4-CB6B05F51781}" destId="{B67F64C2-E60A-40FC-AF50-732B4875F09F}" srcOrd="0" destOrd="0" presId="urn:microsoft.com/office/officeart/2005/8/layout/hierarchy1"/>
    <dgm:cxn modelId="{1463D8CD-D053-4F07-8FC9-A830EB151267}" type="presOf" srcId="{1911007F-2DFF-4831-8A91-FFE28F36A15C}" destId="{F2362E58-60AA-4AEC-A5AA-B7D9DBEDA23C}" srcOrd="0" destOrd="0" presId="urn:microsoft.com/office/officeart/2005/8/layout/hierarchy1"/>
    <dgm:cxn modelId="{22F8D7CF-D2EE-4910-B711-CBA8A93A54CE}" srcId="{822C0F36-2F96-47DC-BFD4-CB6B05F51781}" destId="{B542A70A-5929-478F-944B-328012A9DD63}" srcOrd="2" destOrd="0" parTransId="{4E6D3B71-1114-4471-BED2-08B6A29603EC}" sibTransId="{A0D79C52-5171-401A-8EE7-4B006348DC7A}"/>
    <dgm:cxn modelId="{4C37CDD3-8E79-486E-AF09-925A1FB12266}" srcId="{929C8A3B-C1A7-4036-AF44-9C32305ED0B4}" destId="{AD9B9E8A-3A85-4292-8476-1987F2763BBA}" srcOrd="0" destOrd="0" parTransId="{7AC251DD-4507-432B-8145-6BBDC0DCC7C7}" sibTransId="{AA370E99-5A80-4DD0-8CB0-53F938A65637}"/>
    <dgm:cxn modelId="{7FE48CD6-CA72-4DBA-BEE3-1ED9BA9E9467}" type="presOf" srcId="{B5D0DC56-14AF-40DC-8BED-B699683DA053}" destId="{8A0B3464-B20F-4D30-AF94-AB1D2F058265}" srcOrd="0" destOrd="0" presId="urn:microsoft.com/office/officeart/2005/8/layout/hierarchy1"/>
    <dgm:cxn modelId="{B328DBDC-88AA-4A8D-A5B7-4B3F45355770}" srcId="{822C0F36-2F96-47DC-BFD4-CB6B05F51781}" destId="{B5D0DC56-14AF-40DC-8BED-B699683DA053}" srcOrd="1" destOrd="0" parTransId="{8284A11B-9A81-4860-B935-2ECF729E02FE}" sibTransId="{FC1DBE13-D1FC-4E5C-841D-486E9853FBC8}"/>
    <dgm:cxn modelId="{F1E656E9-E63C-4B9C-A13B-1D1B429A1313}" type="presOf" srcId="{9CE5119A-179C-49AB-9F0E-B985EEC328DC}" destId="{FD9E4329-4D5E-4333-9E80-36F2C30D0C07}" srcOrd="0" destOrd="0" presId="urn:microsoft.com/office/officeart/2005/8/layout/hierarchy1"/>
    <dgm:cxn modelId="{890706EB-1ADB-447B-80ED-2D44669EB3DA}" type="presOf" srcId="{0250930B-7B16-4039-A4D5-F3A9EF4422AC}" destId="{73E2EA8C-43AB-427F-A5A0-0479CCAAF1D9}" srcOrd="0" destOrd="0" presId="urn:microsoft.com/office/officeart/2005/8/layout/hierarchy1"/>
    <dgm:cxn modelId="{9D2154ED-1B05-457A-A68C-8A36C51099DF}" type="presOf" srcId="{0B92B9CF-B943-403E-8013-A6EC7471701A}" destId="{11D2A7B9-B483-4EBE-B726-EBDC020F940A}" srcOrd="0" destOrd="0" presId="urn:microsoft.com/office/officeart/2005/8/layout/hierarchy1"/>
    <dgm:cxn modelId="{E19B69F0-411B-479D-B11C-A12AD5EDF241}" type="presParOf" srcId="{A3C0AAB9-480E-407A-A5E8-49A2AC49D424}" destId="{2882719A-5F5A-4095-A682-4C66CC9BB91C}" srcOrd="0" destOrd="0" presId="urn:microsoft.com/office/officeart/2005/8/layout/hierarchy1"/>
    <dgm:cxn modelId="{4EC173E0-2E9A-486A-BAEB-61E6FFE8D87E}" type="presParOf" srcId="{2882719A-5F5A-4095-A682-4C66CC9BB91C}" destId="{92A5B703-7013-458E-B889-A8576841E06E}" srcOrd="0" destOrd="0" presId="urn:microsoft.com/office/officeart/2005/8/layout/hierarchy1"/>
    <dgm:cxn modelId="{117CE56E-555A-4346-A8B9-7BCC410EAD22}" type="presParOf" srcId="{92A5B703-7013-458E-B889-A8576841E06E}" destId="{B9C89F87-3FBC-463F-B1F9-5F334671AFE4}" srcOrd="0" destOrd="0" presId="urn:microsoft.com/office/officeart/2005/8/layout/hierarchy1"/>
    <dgm:cxn modelId="{5B5CE24D-FBC9-4D0D-AC5A-CFB720D1222F}" type="presParOf" srcId="{92A5B703-7013-458E-B889-A8576841E06E}" destId="{C59C5A62-BA8E-415C-932D-D8E32A69F8E3}" srcOrd="1" destOrd="0" presId="urn:microsoft.com/office/officeart/2005/8/layout/hierarchy1"/>
    <dgm:cxn modelId="{99357C7D-9B77-49DC-839C-5277DA7B9B0D}" type="presParOf" srcId="{2882719A-5F5A-4095-A682-4C66CC9BB91C}" destId="{18696D51-4CD0-4EF7-9436-F919D0C0E745}" srcOrd="1" destOrd="0" presId="urn:microsoft.com/office/officeart/2005/8/layout/hierarchy1"/>
    <dgm:cxn modelId="{E2648EC5-23E2-4781-96AF-09FBD52E6D3A}" type="presParOf" srcId="{18696D51-4CD0-4EF7-9436-F919D0C0E745}" destId="{D4120F44-BB4B-4744-ACEA-7965F38DAFBC}" srcOrd="0" destOrd="0" presId="urn:microsoft.com/office/officeart/2005/8/layout/hierarchy1"/>
    <dgm:cxn modelId="{A9DB0DF1-F4D7-4CD5-81CB-58D9FDA3146D}" type="presParOf" srcId="{18696D51-4CD0-4EF7-9436-F919D0C0E745}" destId="{C58BBF1B-4EF6-465C-9430-81808284CD7A}" srcOrd="1" destOrd="0" presId="urn:microsoft.com/office/officeart/2005/8/layout/hierarchy1"/>
    <dgm:cxn modelId="{8155FCFC-15F2-49AA-B069-1F1C9FBA0287}" type="presParOf" srcId="{C58BBF1B-4EF6-465C-9430-81808284CD7A}" destId="{AF367DCD-BF3F-48BC-84AE-84003B51540E}" srcOrd="0" destOrd="0" presId="urn:microsoft.com/office/officeart/2005/8/layout/hierarchy1"/>
    <dgm:cxn modelId="{C58412F4-DDAE-4AF5-9325-1498FD8000A1}" type="presParOf" srcId="{AF367DCD-BF3F-48BC-84AE-84003B51540E}" destId="{4A642746-0FBC-4225-BB80-6AAFEDB4CD96}" srcOrd="0" destOrd="0" presId="urn:microsoft.com/office/officeart/2005/8/layout/hierarchy1"/>
    <dgm:cxn modelId="{9BA4CBCD-658D-408C-806C-75C7E962F774}" type="presParOf" srcId="{AF367DCD-BF3F-48BC-84AE-84003B51540E}" destId="{6292A22F-76B7-4461-91AE-7074FFF861E6}" srcOrd="1" destOrd="0" presId="urn:microsoft.com/office/officeart/2005/8/layout/hierarchy1"/>
    <dgm:cxn modelId="{3EF0CC66-6FFE-49B9-846C-2DA3A87F8C59}" type="presParOf" srcId="{C58BBF1B-4EF6-465C-9430-81808284CD7A}" destId="{D3EA972C-9DC5-4BC0-BB7E-22321A50854A}" srcOrd="1" destOrd="0" presId="urn:microsoft.com/office/officeart/2005/8/layout/hierarchy1"/>
    <dgm:cxn modelId="{29D700A9-1F12-4E9B-8B0A-D0EA2EB5F66D}" type="presParOf" srcId="{18696D51-4CD0-4EF7-9436-F919D0C0E745}" destId="{72F200B7-D22A-4C0C-9C98-74898C97FC81}" srcOrd="2" destOrd="0" presId="urn:microsoft.com/office/officeart/2005/8/layout/hierarchy1"/>
    <dgm:cxn modelId="{C1504315-39C7-4516-92B1-60C0EB8A75FF}" type="presParOf" srcId="{18696D51-4CD0-4EF7-9436-F919D0C0E745}" destId="{BC5E6B74-A6DE-4FB9-B5F5-4CF0B840857C}" srcOrd="3" destOrd="0" presId="urn:microsoft.com/office/officeart/2005/8/layout/hierarchy1"/>
    <dgm:cxn modelId="{162EEF5E-43DB-4B34-8FD7-F8C060941EE8}" type="presParOf" srcId="{BC5E6B74-A6DE-4FB9-B5F5-4CF0B840857C}" destId="{70868B37-4D16-4092-9831-9F47EEFBCBD2}" srcOrd="0" destOrd="0" presId="urn:microsoft.com/office/officeart/2005/8/layout/hierarchy1"/>
    <dgm:cxn modelId="{7190493A-35C6-48B4-83B4-DFBBC09ED516}" type="presParOf" srcId="{70868B37-4D16-4092-9831-9F47EEFBCBD2}" destId="{02CBF308-0597-474E-BD19-D95292CE0F6D}" srcOrd="0" destOrd="0" presId="urn:microsoft.com/office/officeart/2005/8/layout/hierarchy1"/>
    <dgm:cxn modelId="{F35B8885-3F30-4E38-817A-EB65F4169924}" type="presParOf" srcId="{70868B37-4D16-4092-9831-9F47EEFBCBD2}" destId="{355F3F0D-0446-4755-A507-26D7E6386EB6}" srcOrd="1" destOrd="0" presId="urn:microsoft.com/office/officeart/2005/8/layout/hierarchy1"/>
    <dgm:cxn modelId="{72E15251-2AE2-498E-AB4C-85C4A284EF34}" type="presParOf" srcId="{BC5E6B74-A6DE-4FB9-B5F5-4CF0B840857C}" destId="{5AE5988A-C9FA-45B0-B15A-00B1AEBD9693}" srcOrd="1" destOrd="0" presId="urn:microsoft.com/office/officeart/2005/8/layout/hierarchy1"/>
    <dgm:cxn modelId="{F20564ED-5EF0-43B4-9CF5-AC0CF15B4125}" type="presParOf" srcId="{5AE5988A-C9FA-45B0-B15A-00B1AEBD9693}" destId="{F2362E58-60AA-4AEC-A5AA-B7D9DBEDA23C}" srcOrd="0" destOrd="0" presId="urn:microsoft.com/office/officeart/2005/8/layout/hierarchy1"/>
    <dgm:cxn modelId="{95227996-E43F-43E2-B634-057903B77B0C}" type="presParOf" srcId="{5AE5988A-C9FA-45B0-B15A-00B1AEBD9693}" destId="{B3B575B0-4A50-450C-B8D4-D81CA2F5B146}" srcOrd="1" destOrd="0" presId="urn:microsoft.com/office/officeart/2005/8/layout/hierarchy1"/>
    <dgm:cxn modelId="{EAD3A8AD-C115-4C92-BB06-80739E652212}" type="presParOf" srcId="{B3B575B0-4A50-450C-B8D4-D81CA2F5B146}" destId="{2331A199-0D01-42C9-8F34-99312BB9A9B9}" srcOrd="0" destOrd="0" presId="urn:microsoft.com/office/officeart/2005/8/layout/hierarchy1"/>
    <dgm:cxn modelId="{4254323B-BE21-48B9-8FAC-77190551A39B}" type="presParOf" srcId="{2331A199-0D01-42C9-8F34-99312BB9A9B9}" destId="{FA1631B8-8545-48BA-AD5C-6B5E508EEF87}" srcOrd="0" destOrd="0" presId="urn:microsoft.com/office/officeart/2005/8/layout/hierarchy1"/>
    <dgm:cxn modelId="{CB9922A4-1994-4ACF-A5C1-8976A855C621}" type="presParOf" srcId="{2331A199-0D01-42C9-8F34-99312BB9A9B9}" destId="{C8E7B330-6E77-4CCE-A0D3-3EC983425D5C}" srcOrd="1" destOrd="0" presId="urn:microsoft.com/office/officeart/2005/8/layout/hierarchy1"/>
    <dgm:cxn modelId="{1CF8B893-5E2D-489D-8FFA-4ED7B1053469}" type="presParOf" srcId="{B3B575B0-4A50-450C-B8D4-D81CA2F5B146}" destId="{4EF0967B-2150-4617-93E8-0A8A61A724F9}" srcOrd="1" destOrd="0" presId="urn:microsoft.com/office/officeart/2005/8/layout/hierarchy1"/>
    <dgm:cxn modelId="{54B18CAE-6281-4020-931B-1308F0AF453E}" type="presParOf" srcId="{4EF0967B-2150-4617-93E8-0A8A61A724F9}" destId="{FD9E4329-4D5E-4333-9E80-36F2C30D0C07}" srcOrd="0" destOrd="0" presId="urn:microsoft.com/office/officeart/2005/8/layout/hierarchy1"/>
    <dgm:cxn modelId="{A620EAD9-8C19-4074-949D-8B53B17B464E}" type="presParOf" srcId="{4EF0967B-2150-4617-93E8-0A8A61A724F9}" destId="{E3191E26-1483-4419-A642-234C290B0068}" srcOrd="1" destOrd="0" presId="urn:microsoft.com/office/officeart/2005/8/layout/hierarchy1"/>
    <dgm:cxn modelId="{7254C3D0-51C3-4EC6-A547-02C2B0AC94D7}" type="presParOf" srcId="{E3191E26-1483-4419-A642-234C290B0068}" destId="{113696BE-A7EE-42A8-8C9D-A72BDA07F071}" srcOrd="0" destOrd="0" presId="urn:microsoft.com/office/officeart/2005/8/layout/hierarchy1"/>
    <dgm:cxn modelId="{39F84AEE-63CD-4C8E-87DC-A64362F15222}" type="presParOf" srcId="{113696BE-A7EE-42A8-8C9D-A72BDA07F071}" destId="{D87C4F22-68D2-4E46-942B-C4584FA8D952}" srcOrd="0" destOrd="0" presId="urn:microsoft.com/office/officeart/2005/8/layout/hierarchy1"/>
    <dgm:cxn modelId="{F00EA93F-943E-440D-A154-08E318DD0B3A}" type="presParOf" srcId="{113696BE-A7EE-42A8-8C9D-A72BDA07F071}" destId="{DF0204BC-B4EC-4247-99BD-8EEEFC9FD600}" srcOrd="1" destOrd="0" presId="urn:microsoft.com/office/officeart/2005/8/layout/hierarchy1"/>
    <dgm:cxn modelId="{F6ABBDF9-4945-483F-AB6D-9F5DDAF84B5E}" type="presParOf" srcId="{E3191E26-1483-4419-A642-234C290B0068}" destId="{2763FD3A-1A17-4B47-8301-EE62B53E8719}" srcOrd="1" destOrd="0" presId="urn:microsoft.com/office/officeart/2005/8/layout/hierarchy1"/>
    <dgm:cxn modelId="{1E4EC5B1-F1A7-4676-BCF3-83189678653B}" type="presParOf" srcId="{5AE5988A-C9FA-45B0-B15A-00B1AEBD9693}" destId="{73E2EA8C-43AB-427F-A5A0-0479CCAAF1D9}" srcOrd="2" destOrd="0" presId="urn:microsoft.com/office/officeart/2005/8/layout/hierarchy1"/>
    <dgm:cxn modelId="{25CC4F29-41FD-47CA-AC6C-3AD5691B54FE}" type="presParOf" srcId="{5AE5988A-C9FA-45B0-B15A-00B1AEBD9693}" destId="{5B57AFA0-E408-4366-B048-9F09C7EC0869}" srcOrd="3" destOrd="0" presId="urn:microsoft.com/office/officeart/2005/8/layout/hierarchy1"/>
    <dgm:cxn modelId="{567236FC-0301-46CF-B779-D37D2B70157F}" type="presParOf" srcId="{5B57AFA0-E408-4366-B048-9F09C7EC0869}" destId="{F879C7DF-7CE6-4817-97CF-25A3F36996E7}" srcOrd="0" destOrd="0" presId="urn:microsoft.com/office/officeart/2005/8/layout/hierarchy1"/>
    <dgm:cxn modelId="{1D4837AB-D38E-4FEE-8171-7FA698DAD749}" type="presParOf" srcId="{F879C7DF-7CE6-4817-97CF-25A3F36996E7}" destId="{B101CBAE-11C3-444D-B079-083FA4DE89AF}" srcOrd="0" destOrd="0" presId="urn:microsoft.com/office/officeart/2005/8/layout/hierarchy1"/>
    <dgm:cxn modelId="{4A48927E-F73D-44BE-AC21-5764CBB9E11B}" type="presParOf" srcId="{F879C7DF-7CE6-4817-97CF-25A3F36996E7}" destId="{B67F64C2-E60A-40FC-AF50-732B4875F09F}" srcOrd="1" destOrd="0" presId="urn:microsoft.com/office/officeart/2005/8/layout/hierarchy1"/>
    <dgm:cxn modelId="{1104F144-474B-4717-A183-DFD911461483}" type="presParOf" srcId="{5B57AFA0-E408-4366-B048-9F09C7EC0869}" destId="{785EAC69-051C-4A3E-8734-69ECE87A5210}" srcOrd="1" destOrd="0" presId="urn:microsoft.com/office/officeart/2005/8/layout/hierarchy1"/>
    <dgm:cxn modelId="{6710EBAE-86E9-4C35-AA7E-62CED0852EFC}" type="presParOf" srcId="{785EAC69-051C-4A3E-8734-69ECE87A5210}" destId="{11D2A7B9-B483-4EBE-B726-EBDC020F940A}" srcOrd="0" destOrd="0" presId="urn:microsoft.com/office/officeart/2005/8/layout/hierarchy1"/>
    <dgm:cxn modelId="{54B80356-A722-451F-B752-B2C02599BC54}" type="presParOf" srcId="{785EAC69-051C-4A3E-8734-69ECE87A5210}" destId="{FAAE3389-EE80-48A0-9FAD-1275F3DFCBB2}" srcOrd="1" destOrd="0" presId="urn:microsoft.com/office/officeart/2005/8/layout/hierarchy1"/>
    <dgm:cxn modelId="{D0270D62-80A0-48A5-8827-292BBD88FD02}" type="presParOf" srcId="{FAAE3389-EE80-48A0-9FAD-1275F3DFCBB2}" destId="{53CE1F21-DDDC-4ACB-86A4-EA94C97B271E}" srcOrd="0" destOrd="0" presId="urn:microsoft.com/office/officeart/2005/8/layout/hierarchy1"/>
    <dgm:cxn modelId="{32084EDA-6969-457C-AD39-5D49F4735DA2}" type="presParOf" srcId="{53CE1F21-DDDC-4ACB-86A4-EA94C97B271E}" destId="{8EE96CA0-6648-4C1D-BE78-DE3A4844A504}" srcOrd="0" destOrd="0" presId="urn:microsoft.com/office/officeart/2005/8/layout/hierarchy1"/>
    <dgm:cxn modelId="{E6F23877-0A97-41BF-A647-0D27BA289DE5}" type="presParOf" srcId="{53CE1F21-DDDC-4ACB-86A4-EA94C97B271E}" destId="{986BB2DA-BCFE-4841-8601-7199E327B0DD}" srcOrd="1" destOrd="0" presId="urn:microsoft.com/office/officeart/2005/8/layout/hierarchy1"/>
    <dgm:cxn modelId="{4F0064D5-B0FC-493A-B42B-B5CD87946C2F}" type="presParOf" srcId="{FAAE3389-EE80-48A0-9FAD-1275F3DFCBB2}" destId="{8D3DAB28-A531-4AC3-87CE-4E6AE4E74997}" srcOrd="1" destOrd="0" presId="urn:microsoft.com/office/officeart/2005/8/layout/hierarchy1"/>
    <dgm:cxn modelId="{8F355FE9-4BF7-400F-B548-20A65EDD4D92}" type="presParOf" srcId="{785EAC69-051C-4A3E-8734-69ECE87A5210}" destId="{8E11FE1F-4CA7-4BA3-961D-519F64751EC3}" srcOrd="2" destOrd="0" presId="urn:microsoft.com/office/officeart/2005/8/layout/hierarchy1"/>
    <dgm:cxn modelId="{4CF037E1-86CA-482D-8675-45F3F23A855D}" type="presParOf" srcId="{785EAC69-051C-4A3E-8734-69ECE87A5210}" destId="{83AF81BF-179A-4E0D-BC28-E238CE53345B}" srcOrd="3" destOrd="0" presId="urn:microsoft.com/office/officeart/2005/8/layout/hierarchy1"/>
    <dgm:cxn modelId="{EC517C91-3E40-4298-A56B-45F4944DE78A}" type="presParOf" srcId="{83AF81BF-179A-4E0D-BC28-E238CE53345B}" destId="{F50974BC-BB15-45AF-8348-29803CCDC066}" srcOrd="0" destOrd="0" presId="urn:microsoft.com/office/officeart/2005/8/layout/hierarchy1"/>
    <dgm:cxn modelId="{3C6CAF5B-85AD-429E-9036-A8A9642EBE38}" type="presParOf" srcId="{F50974BC-BB15-45AF-8348-29803CCDC066}" destId="{A2460ADF-CFAA-486C-A775-779E4E4A39B3}" srcOrd="0" destOrd="0" presId="urn:microsoft.com/office/officeart/2005/8/layout/hierarchy1"/>
    <dgm:cxn modelId="{1F74FD6D-A959-47F5-BEBB-EC0DCE53DFDB}" type="presParOf" srcId="{F50974BC-BB15-45AF-8348-29803CCDC066}" destId="{8A0B3464-B20F-4D30-AF94-AB1D2F058265}" srcOrd="1" destOrd="0" presId="urn:microsoft.com/office/officeart/2005/8/layout/hierarchy1"/>
    <dgm:cxn modelId="{AB5BAA7D-A1C4-45F9-8EDF-BE8B660F1B9B}" type="presParOf" srcId="{83AF81BF-179A-4E0D-BC28-E238CE53345B}" destId="{7D4B7E36-5F60-4605-90CF-223F05635B71}" srcOrd="1" destOrd="0" presId="urn:microsoft.com/office/officeart/2005/8/layout/hierarchy1"/>
    <dgm:cxn modelId="{83CA995F-30D9-4584-9FAE-6CD4C8AECC38}" type="presParOf" srcId="{785EAC69-051C-4A3E-8734-69ECE87A5210}" destId="{4CD8CEDC-3BBD-4855-9AF4-ED3D4D06FAF0}" srcOrd="4" destOrd="0" presId="urn:microsoft.com/office/officeart/2005/8/layout/hierarchy1"/>
    <dgm:cxn modelId="{6F8D9FDE-FFA1-4BC2-873B-BC2474D5722C}" type="presParOf" srcId="{785EAC69-051C-4A3E-8734-69ECE87A5210}" destId="{BF498092-E8A6-4942-9559-21DAC54F2920}" srcOrd="5" destOrd="0" presId="urn:microsoft.com/office/officeart/2005/8/layout/hierarchy1"/>
    <dgm:cxn modelId="{F8A1AD74-7DFE-4D00-9AF6-6208FE060D8E}" type="presParOf" srcId="{BF498092-E8A6-4942-9559-21DAC54F2920}" destId="{DB794BC4-2AD7-40A9-85DA-9DA351DAAF2C}" srcOrd="0" destOrd="0" presId="urn:microsoft.com/office/officeart/2005/8/layout/hierarchy1"/>
    <dgm:cxn modelId="{65E273DD-3349-404C-973C-F8CC0C1739DB}" type="presParOf" srcId="{DB794BC4-2AD7-40A9-85DA-9DA351DAAF2C}" destId="{2AFF49BB-46FD-43F5-B2DF-27E41564E276}" srcOrd="0" destOrd="0" presId="urn:microsoft.com/office/officeart/2005/8/layout/hierarchy1"/>
    <dgm:cxn modelId="{5F002431-FBBD-4F65-A464-DDA5375EE96B}" type="presParOf" srcId="{DB794BC4-2AD7-40A9-85DA-9DA351DAAF2C}" destId="{3693449C-FA82-42AD-BEC8-111B728897CE}" srcOrd="1" destOrd="0" presId="urn:microsoft.com/office/officeart/2005/8/layout/hierarchy1"/>
    <dgm:cxn modelId="{0F098C06-1A14-47AF-9AEB-292ED8E78E97}" type="presParOf" srcId="{BF498092-E8A6-4942-9559-21DAC54F2920}" destId="{54E4074E-0CC1-44CD-B3A9-9491194A5E7D}" srcOrd="1" destOrd="0" presId="urn:microsoft.com/office/officeart/2005/8/layout/hierarchy1"/>
    <dgm:cxn modelId="{DD83A4CD-89C0-45E7-B7B9-04D916693D8C}" type="presParOf" srcId="{18696D51-4CD0-4EF7-9436-F919D0C0E745}" destId="{E05F173A-E6DC-402C-BC5C-35C1A669C173}" srcOrd="4" destOrd="0" presId="urn:microsoft.com/office/officeart/2005/8/layout/hierarchy1"/>
    <dgm:cxn modelId="{E8EDDF7F-A269-4F1D-BC96-D5256D81135A}" type="presParOf" srcId="{18696D51-4CD0-4EF7-9436-F919D0C0E745}" destId="{E7C1B841-AD4C-4AE7-9085-0DB96E6EAF53}" srcOrd="5" destOrd="0" presId="urn:microsoft.com/office/officeart/2005/8/layout/hierarchy1"/>
    <dgm:cxn modelId="{E876DE60-AC9B-4B79-8F89-9307EC776FA6}" type="presParOf" srcId="{E7C1B841-AD4C-4AE7-9085-0DB96E6EAF53}" destId="{DB2942A9-48BA-4E68-92D9-92AF4C05FD6C}" srcOrd="0" destOrd="0" presId="urn:microsoft.com/office/officeart/2005/8/layout/hierarchy1"/>
    <dgm:cxn modelId="{95D1855D-85D0-49B9-8D81-3A08BB46A39B}" type="presParOf" srcId="{DB2942A9-48BA-4E68-92D9-92AF4C05FD6C}" destId="{2F22245E-6C6D-4E77-B6BA-C169C4EFD49F}" srcOrd="0" destOrd="0" presId="urn:microsoft.com/office/officeart/2005/8/layout/hierarchy1"/>
    <dgm:cxn modelId="{CE0C2ECA-A216-4F6B-B573-9ACED7215BB4}" type="presParOf" srcId="{DB2942A9-48BA-4E68-92D9-92AF4C05FD6C}" destId="{A937D4BC-1E01-499D-B36D-53215962F46B}" srcOrd="1" destOrd="0" presId="urn:microsoft.com/office/officeart/2005/8/layout/hierarchy1"/>
    <dgm:cxn modelId="{17602DD0-87C7-4A06-972D-AC224870E342}" type="presParOf" srcId="{E7C1B841-AD4C-4AE7-9085-0DB96E6EAF53}" destId="{7BC640CB-256E-46D7-B5B6-16136F1A63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CB984-1EA0-42D6-B49D-828792316C4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A440E56-C111-4C3A-A358-7730150D265E}">
      <dgm:prSet phldrT="[Texte]"/>
      <dgm:spPr/>
      <dgm:t>
        <a:bodyPr/>
        <a:lstStyle/>
        <a:p>
          <a:r>
            <a:rPr lang="fr-FR" b="1" u="none" dirty="0">
              <a:solidFill>
                <a:schemeClr val="tx1"/>
              </a:solidFill>
            </a:rPr>
            <a:t>Repérage: </a:t>
          </a:r>
        </a:p>
        <a:p>
          <a:r>
            <a:rPr lang="fr-FR" dirty="0">
              <a:solidFill>
                <a:schemeClr val="tx1"/>
              </a:solidFill>
            </a:rPr>
            <a:t>médecins, parents, professionnels de la petite enfance, scolaire</a:t>
          </a:r>
        </a:p>
      </dgm:t>
    </dgm:pt>
    <dgm:pt modelId="{CB685200-7D9C-4E0B-BEBB-7B98C5400A58}" type="parTrans" cxnId="{C63AF7A9-D13D-455F-AC84-3A189CA03F7B}">
      <dgm:prSet/>
      <dgm:spPr/>
      <dgm:t>
        <a:bodyPr/>
        <a:lstStyle/>
        <a:p>
          <a:endParaRPr lang="fr-FR"/>
        </a:p>
      </dgm:t>
    </dgm:pt>
    <dgm:pt modelId="{CB94CDF2-77D8-4EC0-96A1-D159A5473E1C}" type="sibTrans" cxnId="{C63AF7A9-D13D-455F-AC84-3A189CA03F7B}">
      <dgm:prSet/>
      <dgm:spPr/>
      <dgm:t>
        <a:bodyPr/>
        <a:lstStyle/>
        <a:p>
          <a:endParaRPr lang="fr-FR"/>
        </a:p>
      </dgm:t>
    </dgm:pt>
    <dgm:pt modelId="{1D230B7B-F4A1-4A00-B55D-66DB924D398E}">
      <dgm:prSet phldrT="[Texte]" custT="1"/>
      <dgm:spPr/>
      <dgm:t>
        <a:bodyPr/>
        <a:lstStyle/>
        <a:p>
          <a:r>
            <a:rPr lang="fr-FR" sz="1800" b="1" u="none" dirty="0">
              <a:solidFill>
                <a:schemeClr val="tx1"/>
              </a:solidFill>
            </a:rPr>
            <a:t>Dépistage: </a:t>
          </a:r>
        </a:p>
        <a:p>
          <a:r>
            <a:rPr lang="fr-FR" sz="1200" dirty="0">
              <a:solidFill>
                <a:schemeClr val="tx1"/>
              </a:solidFill>
            </a:rPr>
            <a:t>médecins (pédiatre, généraliste, médecin scolaire, médecin PMI)</a:t>
          </a:r>
        </a:p>
        <a:p>
          <a:endParaRPr lang="fr-FR" sz="1200" dirty="0">
            <a:solidFill>
              <a:schemeClr val="tx1"/>
            </a:solidFill>
          </a:endParaRPr>
        </a:p>
        <a:p>
          <a:r>
            <a:rPr lang="fr-FR" sz="1200" b="1" dirty="0">
              <a:solidFill>
                <a:schemeClr val="tx1"/>
              </a:solidFill>
            </a:rPr>
            <a:t>GRILLE DE REPERAGE</a:t>
          </a:r>
          <a:endParaRPr lang="fr-FR" sz="1200" dirty="0">
            <a:solidFill>
              <a:schemeClr val="tx1"/>
            </a:solidFill>
          </a:endParaRPr>
        </a:p>
      </dgm:t>
    </dgm:pt>
    <dgm:pt modelId="{D7C0EB56-E471-4C66-951F-8438AB443202}" type="parTrans" cxnId="{120C26F3-5326-4740-90C7-56106E3B9E7C}">
      <dgm:prSet/>
      <dgm:spPr/>
      <dgm:t>
        <a:bodyPr/>
        <a:lstStyle/>
        <a:p>
          <a:endParaRPr lang="fr-FR"/>
        </a:p>
      </dgm:t>
    </dgm:pt>
    <dgm:pt modelId="{0128F0F3-0C8D-48EF-93D6-F4A97FF82B46}" type="sibTrans" cxnId="{120C26F3-5326-4740-90C7-56106E3B9E7C}">
      <dgm:prSet/>
      <dgm:spPr/>
      <dgm:t>
        <a:bodyPr/>
        <a:lstStyle/>
        <a:p>
          <a:endParaRPr lang="fr-FR"/>
        </a:p>
      </dgm:t>
    </dgm:pt>
    <dgm:pt modelId="{04F66A24-5470-4C98-86AB-B0B7CCB52FD6}">
      <dgm:prSet phldrT="[Texte]"/>
      <dgm:spPr/>
      <dgm:t>
        <a:bodyPr/>
        <a:lstStyle/>
        <a:p>
          <a:r>
            <a:rPr lang="fr-FR" b="1" u="none" dirty="0">
              <a:solidFill>
                <a:schemeClr val="tx1"/>
              </a:solidFill>
            </a:rPr>
            <a:t>Orientation:</a:t>
          </a:r>
        </a:p>
        <a:p>
          <a:r>
            <a:rPr lang="fr-FR" dirty="0">
              <a:solidFill>
                <a:schemeClr val="tx1"/>
              </a:solidFill>
            </a:rPr>
            <a:t>PCO</a:t>
          </a:r>
        </a:p>
      </dgm:t>
    </dgm:pt>
    <dgm:pt modelId="{ED27950F-CFB1-431B-8944-D9AF0C025245}" type="parTrans" cxnId="{EC73633E-BC31-4039-8D19-08FD0CE92408}">
      <dgm:prSet/>
      <dgm:spPr/>
      <dgm:t>
        <a:bodyPr/>
        <a:lstStyle/>
        <a:p>
          <a:endParaRPr lang="fr-FR"/>
        </a:p>
      </dgm:t>
    </dgm:pt>
    <dgm:pt modelId="{59284FB6-B917-4349-9F50-8EDB0CFED013}" type="sibTrans" cxnId="{EC73633E-BC31-4039-8D19-08FD0CE92408}">
      <dgm:prSet/>
      <dgm:spPr/>
      <dgm:t>
        <a:bodyPr/>
        <a:lstStyle/>
        <a:p>
          <a:endParaRPr lang="fr-FR"/>
        </a:p>
      </dgm:t>
    </dgm:pt>
    <dgm:pt modelId="{0684BBE9-DC14-452F-97A5-F4FE1011F17B}" type="pres">
      <dgm:prSet presAssocID="{7D2CB984-1EA0-42D6-B49D-828792316C44}" presName="Name0" presStyleCnt="0">
        <dgm:presLayoutVars>
          <dgm:dir/>
          <dgm:resizeHandles val="exact"/>
        </dgm:presLayoutVars>
      </dgm:prSet>
      <dgm:spPr/>
    </dgm:pt>
    <dgm:pt modelId="{138DD5AC-89D6-4A43-BDED-D17552E9587D}" type="pres">
      <dgm:prSet presAssocID="{9A440E56-C111-4C3A-A358-7730150D265E}" presName="node" presStyleLbl="node1" presStyleIdx="0" presStyleCnt="3" custScaleX="172046" custScaleY="69782">
        <dgm:presLayoutVars>
          <dgm:bulletEnabled val="1"/>
        </dgm:presLayoutVars>
      </dgm:prSet>
      <dgm:spPr/>
    </dgm:pt>
    <dgm:pt modelId="{E0CF947E-1D4E-4122-A1E0-162AA0092988}" type="pres">
      <dgm:prSet presAssocID="{CB94CDF2-77D8-4EC0-96A1-D159A5473E1C}" presName="sibTrans" presStyleLbl="sibTrans2D1" presStyleIdx="0" presStyleCnt="2"/>
      <dgm:spPr/>
    </dgm:pt>
    <dgm:pt modelId="{948A9F4B-B5DF-4B66-9E9B-74A75CF9A47D}" type="pres">
      <dgm:prSet presAssocID="{CB94CDF2-77D8-4EC0-96A1-D159A5473E1C}" presName="connectorText" presStyleLbl="sibTrans2D1" presStyleIdx="0" presStyleCnt="2"/>
      <dgm:spPr/>
    </dgm:pt>
    <dgm:pt modelId="{8E464C68-7B90-4D2C-8D76-938742386279}" type="pres">
      <dgm:prSet presAssocID="{1D230B7B-F4A1-4A00-B55D-66DB924D398E}" presName="node" presStyleLbl="node1" presStyleIdx="1" presStyleCnt="3" custScaleY="72222">
        <dgm:presLayoutVars>
          <dgm:bulletEnabled val="1"/>
        </dgm:presLayoutVars>
      </dgm:prSet>
      <dgm:spPr/>
    </dgm:pt>
    <dgm:pt modelId="{BF49E65A-29E6-4D89-B183-7A3711197479}" type="pres">
      <dgm:prSet presAssocID="{0128F0F3-0C8D-48EF-93D6-F4A97FF82B46}" presName="sibTrans" presStyleLbl="sibTrans2D1" presStyleIdx="1" presStyleCnt="2"/>
      <dgm:spPr/>
    </dgm:pt>
    <dgm:pt modelId="{C8F70C97-542B-4E2A-9C0F-7A4B918B8422}" type="pres">
      <dgm:prSet presAssocID="{0128F0F3-0C8D-48EF-93D6-F4A97FF82B46}" presName="connectorText" presStyleLbl="sibTrans2D1" presStyleIdx="1" presStyleCnt="2"/>
      <dgm:spPr/>
    </dgm:pt>
    <dgm:pt modelId="{59CB26BC-BD98-49BE-AA27-A7185CFF753C}" type="pres">
      <dgm:prSet presAssocID="{04F66A24-5470-4C98-86AB-B0B7CCB52FD6}" presName="node" presStyleLbl="node1" presStyleIdx="2" presStyleCnt="3" custScaleY="71796">
        <dgm:presLayoutVars>
          <dgm:bulletEnabled val="1"/>
        </dgm:presLayoutVars>
      </dgm:prSet>
      <dgm:spPr/>
    </dgm:pt>
  </dgm:ptLst>
  <dgm:cxnLst>
    <dgm:cxn modelId="{A883F100-A080-4389-8D6D-782B4E3D0A33}" type="presOf" srcId="{04F66A24-5470-4C98-86AB-B0B7CCB52FD6}" destId="{59CB26BC-BD98-49BE-AA27-A7185CFF753C}" srcOrd="0" destOrd="0" presId="urn:microsoft.com/office/officeart/2005/8/layout/process1"/>
    <dgm:cxn modelId="{E3E30D05-3FCE-447B-A5DE-C63D1DD0217F}" type="presOf" srcId="{0128F0F3-0C8D-48EF-93D6-F4A97FF82B46}" destId="{BF49E65A-29E6-4D89-B183-7A3711197479}" srcOrd="0" destOrd="0" presId="urn:microsoft.com/office/officeart/2005/8/layout/process1"/>
    <dgm:cxn modelId="{8BE07038-D481-4780-AE13-78F10796186F}" type="presOf" srcId="{7D2CB984-1EA0-42D6-B49D-828792316C44}" destId="{0684BBE9-DC14-452F-97A5-F4FE1011F17B}" srcOrd="0" destOrd="0" presId="urn:microsoft.com/office/officeart/2005/8/layout/process1"/>
    <dgm:cxn modelId="{EC73633E-BC31-4039-8D19-08FD0CE92408}" srcId="{7D2CB984-1EA0-42D6-B49D-828792316C44}" destId="{04F66A24-5470-4C98-86AB-B0B7CCB52FD6}" srcOrd="2" destOrd="0" parTransId="{ED27950F-CFB1-431B-8944-D9AF0C025245}" sibTransId="{59284FB6-B917-4349-9F50-8EDB0CFED013}"/>
    <dgm:cxn modelId="{9637513F-BEF1-4C54-9F53-E963711742D9}" type="presOf" srcId="{CB94CDF2-77D8-4EC0-96A1-D159A5473E1C}" destId="{E0CF947E-1D4E-4122-A1E0-162AA0092988}" srcOrd="0" destOrd="0" presId="urn:microsoft.com/office/officeart/2005/8/layout/process1"/>
    <dgm:cxn modelId="{A0F86351-D764-43BF-9A10-56A10E670D78}" type="presOf" srcId="{1D230B7B-F4A1-4A00-B55D-66DB924D398E}" destId="{8E464C68-7B90-4D2C-8D76-938742386279}" srcOrd="0" destOrd="0" presId="urn:microsoft.com/office/officeart/2005/8/layout/process1"/>
    <dgm:cxn modelId="{2FFF4A59-0398-4763-BC86-F94EDD71FDFB}" type="presOf" srcId="{0128F0F3-0C8D-48EF-93D6-F4A97FF82B46}" destId="{C8F70C97-542B-4E2A-9C0F-7A4B918B8422}" srcOrd="1" destOrd="0" presId="urn:microsoft.com/office/officeart/2005/8/layout/process1"/>
    <dgm:cxn modelId="{C63AF7A9-D13D-455F-AC84-3A189CA03F7B}" srcId="{7D2CB984-1EA0-42D6-B49D-828792316C44}" destId="{9A440E56-C111-4C3A-A358-7730150D265E}" srcOrd="0" destOrd="0" parTransId="{CB685200-7D9C-4E0B-BEBB-7B98C5400A58}" sibTransId="{CB94CDF2-77D8-4EC0-96A1-D159A5473E1C}"/>
    <dgm:cxn modelId="{C3FADCBA-4990-458C-8D29-80287358F541}" type="presOf" srcId="{9A440E56-C111-4C3A-A358-7730150D265E}" destId="{138DD5AC-89D6-4A43-BDED-D17552E9587D}" srcOrd="0" destOrd="0" presId="urn:microsoft.com/office/officeart/2005/8/layout/process1"/>
    <dgm:cxn modelId="{948E06BB-4E3F-4C54-AD29-915AAED2B8FB}" type="presOf" srcId="{CB94CDF2-77D8-4EC0-96A1-D159A5473E1C}" destId="{948A9F4B-B5DF-4B66-9E9B-74A75CF9A47D}" srcOrd="1" destOrd="0" presId="urn:microsoft.com/office/officeart/2005/8/layout/process1"/>
    <dgm:cxn modelId="{120C26F3-5326-4740-90C7-56106E3B9E7C}" srcId="{7D2CB984-1EA0-42D6-B49D-828792316C44}" destId="{1D230B7B-F4A1-4A00-B55D-66DB924D398E}" srcOrd="1" destOrd="0" parTransId="{D7C0EB56-E471-4C66-951F-8438AB443202}" sibTransId="{0128F0F3-0C8D-48EF-93D6-F4A97FF82B46}"/>
    <dgm:cxn modelId="{8221B306-E35C-489B-B0F1-2985CD4CAAC9}" type="presParOf" srcId="{0684BBE9-DC14-452F-97A5-F4FE1011F17B}" destId="{138DD5AC-89D6-4A43-BDED-D17552E9587D}" srcOrd="0" destOrd="0" presId="urn:microsoft.com/office/officeart/2005/8/layout/process1"/>
    <dgm:cxn modelId="{5180D628-2570-4E59-8A3B-1E515DBEDD73}" type="presParOf" srcId="{0684BBE9-DC14-452F-97A5-F4FE1011F17B}" destId="{E0CF947E-1D4E-4122-A1E0-162AA0092988}" srcOrd="1" destOrd="0" presId="urn:microsoft.com/office/officeart/2005/8/layout/process1"/>
    <dgm:cxn modelId="{330AB43D-7F3C-4DE9-884B-1D9E91CC919A}" type="presParOf" srcId="{E0CF947E-1D4E-4122-A1E0-162AA0092988}" destId="{948A9F4B-B5DF-4B66-9E9B-74A75CF9A47D}" srcOrd="0" destOrd="0" presId="urn:microsoft.com/office/officeart/2005/8/layout/process1"/>
    <dgm:cxn modelId="{2499F6EE-1300-41A2-B776-6DBF29DCE493}" type="presParOf" srcId="{0684BBE9-DC14-452F-97A5-F4FE1011F17B}" destId="{8E464C68-7B90-4D2C-8D76-938742386279}" srcOrd="2" destOrd="0" presId="urn:microsoft.com/office/officeart/2005/8/layout/process1"/>
    <dgm:cxn modelId="{AFE2CC29-A687-4FF5-BDCC-C21C3CA74838}" type="presParOf" srcId="{0684BBE9-DC14-452F-97A5-F4FE1011F17B}" destId="{BF49E65A-29E6-4D89-B183-7A3711197479}" srcOrd="3" destOrd="0" presId="urn:microsoft.com/office/officeart/2005/8/layout/process1"/>
    <dgm:cxn modelId="{040CC376-B37A-48D3-A65D-7C469F340981}" type="presParOf" srcId="{BF49E65A-29E6-4D89-B183-7A3711197479}" destId="{C8F70C97-542B-4E2A-9C0F-7A4B918B8422}" srcOrd="0" destOrd="0" presId="urn:microsoft.com/office/officeart/2005/8/layout/process1"/>
    <dgm:cxn modelId="{BFEF8E08-7B97-477D-9D63-F29A7CB56F87}" type="presParOf" srcId="{0684BBE9-DC14-452F-97A5-F4FE1011F17B}" destId="{59CB26BC-BD98-49BE-AA27-A7185CFF75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16766-AC56-4315-89FA-EEE759B03978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</dgm:pt>
    <dgm:pt modelId="{E5D1CC8B-165B-4534-8834-EC19051A9F88}">
      <dgm:prSet phldrT="[Texte]" custT="1"/>
      <dgm:spPr/>
      <dgm:t>
        <a:bodyPr/>
        <a:lstStyle/>
        <a:p>
          <a:r>
            <a:rPr lang="fr-FR" sz="2000" b="1" dirty="0"/>
            <a:t>Fin de prise en charge</a:t>
          </a:r>
          <a:endParaRPr lang="fr-FR" sz="2000" dirty="0"/>
        </a:p>
      </dgm:t>
    </dgm:pt>
    <dgm:pt modelId="{305691F7-7AE4-4C93-9A15-DC620950517F}" type="parTrans" cxnId="{66566A13-0702-4C8B-B55F-7B2B3C70DE0F}">
      <dgm:prSet/>
      <dgm:spPr/>
      <dgm:t>
        <a:bodyPr/>
        <a:lstStyle/>
        <a:p>
          <a:endParaRPr lang="fr-FR"/>
        </a:p>
      </dgm:t>
    </dgm:pt>
    <dgm:pt modelId="{76520F52-A765-4259-A388-F58A46DC37EB}" type="sibTrans" cxnId="{66566A13-0702-4C8B-B55F-7B2B3C70DE0F}">
      <dgm:prSet/>
      <dgm:spPr/>
      <dgm:t>
        <a:bodyPr/>
        <a:lstStyle/>
        <a:p>
          <a:endParaRPr lang="fr-FR"/>
        </a:p>
      </dgm:t>
    </dgm:pt>
    <dgm:pt modelId="{2D119614-6522-46A8-9B2A-AB51A8097030}">
      <dgm:prSet custT="1"/>
      <dgm:spPr/>
      <dgm:t>
        <a:bodyPr/>
        <a:lstStyle/>
        <a:p>
          <a:r>
            <a:rPr lang="fr-FR" sz="1600" b="1" u="sng" dirty="0"/>
            <a:t>Réception:</a:t>
          </a:r>
          <a:r>
            <a:rPr lang="fr-FR" sz="1600" b="1" dirty="0"/>
            <a:t> </a:t>
          </a:r>
          <a:r>
            <a:rPr lang="fr-FR" sz="1600" dirty="0"/>
            <a:t>dossier complet</a:t>
          </a:r>
        </a:p>
      </dgm:t>
    </dgm:pt>
    <dgm:pt modelId="{7267F2A9-3538-4DD2-8286-BBE872E29353}" type="parTrans" cxnId="{813E693E-1EA5-4692-A3B7-59703B4D5784}">
      <dgm:prSet/>
      <dgm:spPr/>
      <dgm:t>
        <a:bodyPr/>
        <a:lstStyle/>
        <a:p>
          <a:endParaRPr lang="fr-FR"/>
        </a:p>
      </dgm:t>
    </dgm:pt>
    <dgm:pt modelId="{22D44400-FB40-4842-8A0D-6488BF2FB366}" type="sibTrans" cxnId="{813E693E-1EA5-4692-A3B7-59703B4D5784}">
      <dgm:prSet/>
      <dgm:spPr/>
      <dgm:t>
        <a:bodyPr/>
        <a:lstStyle/>
        <a:p>
          <a:endParaRPr lang="fr-FR"/>
        </a:p>
      </dgm:t>
    </dgm:pt>
    <dgm:pt modelId="{C8122C2B-E179-41DB-B9B9-117F57C40352}">
      <dgm:prSet custT="1"/>
      <dgm:spPr/>
      <dgm:t>
        <a:bodyPr/>
        <a:lstStyle/>
        <a:p>
          <a:r>
            <a:rPr lang="fr-FR" sz="1600" b="1" u="sng" dirty="0"/>
            <a:t>Commission d’admission: </a:t>
          </a:r>
          <a:r>
            <a:rPr lang="fr-FR" sz="1600" dirty="0"/>
            <a:t>décision sur le parcours</a:t>
          </a:r>
          <a:r>
            <a:rPr lang="fr-FR" sz="1600" b="1" u="sng" dirty="0"/>
            <a:t> </a:t>
          </a:r>
        </a:p>
      </dgm:t>
    </dgm:pt>
    <dgm:pt modelId="{E9F67148-E607-4B88-B325-C7F5181DC882}" type="parTrans" cxnId="{6D591EB3-BA5B-43E7-9509-3AF4026EE15F}">
      <dgm:prSet/>
      <dgm:spPr/>
      <dgm:t>
        <a:bodyPr/>
        <a:lstStyle/>
        <a:p>
          <a:endParaRPr lang="fr-FR"/>
        </a:p>
      </dgm:t>
    </dgm:pt>
    <dgm:pt modelId="{25848094-A655-4862-81EA-D34599E1A485}" type="sibTrans" cxnId="{6D591EB3-BA5B-43E7-9509-3AF4026EE15F}">
      <dgm:prSet/>
      <dgm:spPr/>
      <dgm:t>
        <a:bodyPr/>
        <a:lstStyle/>
        <a:p>
          <a:endParaRPr lang="fr-FR"/>
        </a:p>
      </dgm:t>
    </dgm:pt>
    <dgm:pt modelId="{13883511-369B-4206-B76C-AC72BD33B667}">
      <dgm:prSet custT="1"/>
      <dgm:spPr/>
      <dgm:t>
        <a:bodyPr/>
        <a:lstStyle/>
        <a:p>
          <a:r>
            <a:rPr lang="fr-FR" sz="1600" b="1" dirty="0"/>
            <a:t>Rencontre Médecin ou coordinatrice si besoin </a:t>
          </a:r>
          <a:endParaRPr lang="fr-FR" sz="1600" dirty="0"/>
        </a:p>
      </dgm:t>
    </dgm:pt>
    <dgm:pt modelId="{31EC7F11-81A3-4618-90B4-96B933C7FB16}" type="parTrans" cxnId="{AF4A641C-B540-4974-8CB4-30ECB99B4931}">
      <dgm:prSet/>
      <dgm:spPr/>
      <dgm:t>
        <a:bodyPr/>
        <a:lstStyle/>
        <a:p>
          <a:endParaRPr lang="fr-FR"/>
        </a:p>
      </dgm:t>
    </dgm:pt>
    <dgm:pt modelId="{E6F0802D-833F-4871-BB34-4C28F179909F}" type="sibTrans" cxnId="{AF4A641C-B540-4974-8CB4-30ECB99B4931}">
      <dgm:prSet/>
      <dgm:spPr/>
      <dgm:t>
        <a:bodyPr/>
        <a:lstStyle/>
        <a:p>
          <a:endParaRPr lang="fr-FR"/>
        </a:p>
      </dgm:t>
    </dgm:pt>
    <dgm:pt modelId="{A2D47953-61CD-44C1-9E41-6CC6E22C04AD}">
      <dgm:prSet custT="1"/>
      <dgm:spPr/>
      <dgm:t>
        <a:bodyPr/>
        <a:lstStyle/>
        <a:p>
          <a:r>
            <a:rPr lang="fr-FR" sz="1800" b="1" dirty="0"/>
            <a:t>Bilans + forfaits précoces</a:t>
          </a:r>
          <a:endParaRPr lang="fr-FR" sz="1800" dirty="0"/>
        </a:p>
      </dgm:t>
    </dgm:pt>
    <dgm:pt modelId="{F749E7FA-B3C0-4545-9324-79526CE8BB7B}" type="parTrans" cxnId="{C9139FD1-6B2F-4B45-9A69-E9BDE694FB88}">
      <dgm:prSet/>
      <dgm:spPr/>
      <dgm:t>
        <a:bodyPr/>
        <a:lstStyle/>
        <a:p>
          <a:endParaRPr lang="fr-FR"/>
        </a:p>
      </dgm:t>
    </dgm:pt>
    <dgm:pt modelId="{42D0D5F3-DD41-40A7-A76A-5EC241A18176}" type="sibTrans" cxnId="{C9139FD1-6B2F-4B45-9A69-E9BDE694FB88}">
      <dgm:prSet/>
      <dgm:spPr/>
      <dgm:t>
        <a:bodyPr/>
        <a:lstStyle/>
        <a:p>
          <a:endParaRPr lang="fr-FR"/>
        </a:p>
      </dgm:t>
    </dgm:pt>
    <dgm:pt modelId="{B9977485-5132-4A09-9DD2-A68B9D02283A}">
      <dgm:prSet custT="1"/>
      <dgm:spPr/>
      <dgm:t>
        <a:bodyPr/>
        <a:lstStyle/>
        <a:p>
          <a:r>
            <a:rPr lang="fr-FR" sz="1800" b="1" dirty="0"/>
            <a:t>RCP* à 6 mois : si pas de consultation </a:t>
          </a:r>
        </a:p>
      </dgm:t>
    </dgm:pt>
    <dgm:pt modelId="{C57E60BE-B7AE-4FA2-A1C5-026BE3CC9A1F}" type="parTrans" cxnId="{58F4A128-28D3-4185-AB6E-128CA5103BD6}">
      <dgm:prSet/>
      <dgm:spPr/>
      <dgm:t>
        <a:bodyPr/>
        <a:lstStyle/>
        <a:p>
          <a:endParaRPr lang="fr-FR"/>
        </a:p>
      </dgm:t>
    </dgm:pt>
    <dgm:pt modelId="{D464429A-83B8-4D9B-BC5E-010BD2D850F9}" type="sibTrans" cxnId="{58F4A128-28D3-4185-AB6E-128CA5103BD6}">
      <dgm:prSet/>
      <dgm:spPr/>
      <dgm:t>
        <a:bodyPr/>
        <a:lstStyle/>
        <a:p>
          <a:endParaRPr lang="fr-FR"/>
        </a:p>
      </dgm:t>
    </dgm:pt>
    <dgm:pt modelId="{F4EDD570-BE68-42B2-910E-B4548E10134C}">
      <dgm:prSet custT="1"/>
      <dgm:spPr/>
      <dgm:t>
        <a:bodyPr/>
        <a:lstStyle/>
        <a:p>
          <a:r>
            <a:rPr lang="fr-FR" sz="1800" b="1" u="sng" dirty="0"/>
            <a:t>RCP à 9 mois: </a:t>
          </a:r>
          <a:r>
            <a:rPr lang="fr-FR" sz="1800" dirty="0"/>
            <a:t>orientation</a:t>
          </a:r>
          <a:endParaRPr lang="fr-FR" sz="1700" dirty="0"/>
        </a:p>
      </dgm:t>
    </dgm:pt>
    <dgm:pt modelId="{17970D2E-F7F7-4573-B852-3F09D80532B9}" type="parTrans" cxnId="{794D5C7E-D74F-45C1-87FD-E539F105792F}">
      <dgm:prSet/>
      <dgm:spPr/>
      <dgm:t>
        <a:bodyPr/>
        <a:lstStyle/>
        <a:p>
          <a:endParaRPr lang="fr-FR"/>
        </a:p>
      </dgm:t>
    </dgm:pt>
    <dgm:pt modelId="{097D2164-DDDC-40C2-BC0E-9A7A74FFB45A}" type="sibTrans" cxnId="{794D5C7E-D74F-45C1-87FD-E539F105792F}">
      <dgm:prSet/>
      <dgm:spPr/>
      <dgm:t>
        <a:bodyPr/>
        <a:lstStyle/>
        <a:p>
          <a:endParaRPr lang="fr-FR"/>
        </a:p>
      </dgm:t>
    </dgm:pt>
    <dgm:pt modelId="{E2FEA2E1-5183-4DCE-82A1-803CD6B4FADA}" type="pres">
      <dgm:prSet presAssocID="{AA116766-AC56-4315-89FA-EEE759B03978}" presName="Name0" presStyleCnt="0">
        <dgm:presLayoutVars>
          <dgm:dir/>
        </dgm:presLayoutVars>
      </dgm:prSet>
      <dgm:spPr/>
    </dgm:pt>
    <dgm:pt modelId="{A7A15247-DAD3-46B3-8AB8-D2F09510DB4D}" type="pres">
      <dgm:prSet presAssocID="{2D119614-6522-46A8-9B2A-AB51A8097030}" presName="parComposite" presStyleCnt="0"/>
      <dgm:spPr/>
    </dgm:pt>
    <dgm:pt modelId="{70CF1641-804B-4E76-A2DE-AFD66A1222EF}" type="pres">
      <dgm:prSet presAssocID="{2D119614-6522-46A8-9B2A-AB51A8097030}" presName="parBigCircle" presStyleLbl="node0" presStyleIdx="0" presStyleCnt="7"/>
      <dgm:spPr>
        <a:solidFill>
          <a:schemeClr val="accent6">
            <a:lumMod val="60000"/>
            <a:lumOff val="40000"/>
          </a:schemeClr>
        </a:solidFill>
      </dgm:spPr>
    </dgm:pt>
    <dgm:pt modelId="{D14CCDC4-FB5A-4659-846A-2E7403DEA423}" type="pres">
      <dgm:prSet presAssocID="{2D119614-6522-46A8-9B2A-AB51A8097030}" presName="parTx" presStyleLbl="revTx" presStyleIdx="0" presStyleCnt="7"/>
      <dgm:spPr/>
    </dgm:pt>
    <dgm:pt modelId="{CF98799D-B3BA-4C0B-B8F4-6A890437094C}" type="pres">
      <dgm:prSet presAssocID="{2D119614-6522-46A8-9B2A-AB51A8097030}" presName="bSpace" presStyleCnt="0"/>
      <dgm:spPr/>
    </dgm:pt>
    <dgm:pt modelId="{2AF22B5B-F253-48AA-A0EC-2F729283ABEF}" type="pres">
      <dgm:prSet presAssocID="{2D119614-6522-46A8-9B2A-AB51A8097030}" presName="parBackupNorm" presStyleCnt="0"/>
      <dgm:spPr/>
    </dgm:pt>
    <dgm:pt modelId="{410EE0A1-8151-4ECA-8503-E28776B607E5}" type="pres">
      <dgm:prSet presAssocID="{22D44400-FB40-4842-8A0D-6488BF2FB366}" presName="parSpace" presStyleCnt="0"/>
      <dgm:spPr/>
    </dgm:pt>
    <dgm:pt modelId="{B5609F8E-0F01-42A8-B230-FE2CA32D1B85}" type="pres">
      <dgm:prSet presAssocID="{C8122C2B-E179-41DB-B9B9-117F57C40352}" presName="parComposite" presStyleCnt="0"/>
      <dgm:spPr/>
    </dgm:pt>
    <dgm:pt modelId="{5DE3ED88-2A3D-4429-AC71-65660CCCFB59}" type="pres">
      <dgm:prSet presAssocID="{C8122C2B-E179-41DB-B9B9-117F57C40352}" presName="parBigCircle" presStyleLbl="node0" presStyleIdx="1" presStyleCnt="7"/>
      <dgm:spPr>
        <a:solidFill>
          <a:schemeClr val="accent6">
            <a:lumMod val="60000"/>
            <a:lumOff val="40000"/>
          </a:schemeClr>
        </a:solidFill>
      </dgm:spPr>
    </dgm:pt>
    <dgm:pt modelId="{E613F6D1-265B-4251-96DA-CD6C8F3CB509}" type="pres">
      <dgm:prSet presAssocID="{C8122C2B-E179-41DB-B9B9-117F57C40352}" presName="parTx" presStyleLbl="revTx" presStyleIdx="1" presStyleCnt="7"/>
      <dgm:spPr/>
    </dgm:pt>
    <dgm:pt modelId="{DBF34580-29A8-496F-9D95-9E7156FCFBE6}" type="pres">
      <dgm:prSet presAssocID="{C8122C2B-E179-41DB-B9B9-117F57C40352}" presName="bSpace" presStyleCnt="0"/>
      <dgm:spPr/>
    </dgm:pt>
    <dgm:pt modelId="{34D333EB-4B30-4FC4-B2F9-B9542059ED88}" type="pres">
      <dgm:prSet presAssocID="{C8122C2B-E179-41DB-B9B9-117F57C40352}" presName="parBackupNorm" presStyleCnt="0"/>
      <dgm:spPr/>
    </dgm:pt>
    <dgm:pt modelId="{72096766-20F8-4592-9302-4E1D50FE6D14}" type="pres">
      <dgm:prSet presAssocID="{25848094-A655-4862-81EA-D34599E1A485}" presName="parSpace" presStyleCnt="0"/>
      <dgm:spPr/>
    </dgm:pt>
    <dgm:pt modelId="{8797A490-B94F-428D-B8D9-BA79C55BA7A4}" type="pres">
      <dgm:prSet presAssocID="{13883511-369B-4206-B76C-AC72BD33B667}" presName="parComposite" presStyleCnt="0"/>
      <dgm:spPr/>
    </dgm:pt>
    <dgm:pt modelId="{AF943101-F121-46B6-8A7B-FBBAC586D6C9}" type="pres">
      <dgm:prSet presAssocID="{13883511-369B-4206-B76C-AC72BD33B667}" presName="parBigCircle" presStyleLbl="node0" presStyleIdx="2" presStyleCnt="7"/>
      <dgm:spPr>
        <a:solidFill>
          <a:schemeClr val="accent5">
            <a:lumMod val="60000"/>
            <a:lumOff val="40000"/>
          </a:schemeClr>
        </a:solidFill>
      </dgm:spPr>
    </dgm:pt>
    <dgm:pt modelId="{8E1A020B-8D19-4121-AE2F-DD846F444EF9}" type="pres">
      <dgm:prSet presAssocID="{13883511-369B-4206-B76C-AC72BD33B667}" presName="parTx" presStyleLbl="revTx" presStyleIdx="2" presStyleCnt="7"/>
      <dgm:spPr/>
    </dgm:pt>
    <dgm:pt modelId="{8AB5ABD1-C217-4299-8D53-EDEB82A1A7C5}" type="pres">
      <dgm:prSet presAssocID="{13883511-369B-4206-B76C-AC72BD33B667}" presName="bSpace" presStyleCnt="0"/>
      <dgm:spPr/>
    </dgm:pt>
    <dgm:pt modelId="{A7B7F40A-0B17-402B-A0FE-5F94D9667D88}" type="pres">
      <dgm:prSet presAssocID="{13883511-369B-4206-B76C-AC72BD33B667}" presName="parBackupNorm" presStyleCnt="0"/>
      <dgm:spPr/>
    </dgm:pt>
    <dgm:pt modelId="{5FDE0D0C-0A3B-4EDB-9C7F-2A1904A9F935}" type="pres">
      <dgm:prSet presAssocID="{E6F0802D-833F-4871-BB34-4C28F179909F}" presName="parSpace" presStyleCnt="0"/>
      <dgm:spPr/>
    </dgm:pt>
    <dgm:pt modelId="{8BD66D41-0FA5-4455-80E0-484B37F40697}" type="pres">
      <dgm:prSet presAssocID="{A2D47953-61CD-44C1-9E41-6CC6E22C04AD}" presName="parComposite" presStyleCnt="0"/>
      <dgm:spPr/>
    </dgm:pt>
    <dgm:pt modelId="{19C54A41-1655-464D-8ADA-592E7E8181DA}" type="pres">
      <dgm:prSet presAssocID="{A2D47953-61CD-44C1-9E41-6CC6E22C04AD}" presName="parBigCircle" presStyleLbl="node0" presStyleIdx="3" presStyleCnt="7"/>
      <dgm:spPr>
        <a:solidFill>
          <a:schemeClr val="accent5">
            <a:lumMod val="60000"/>
            <a:lumOff val="40000"/>
          </a:schemeClr>
        </a:solidFill>
      </dgm:spPr>
    </dgm:pt>
    <dgm:pt modelId="{3045B54C-C1FF-40D5-B4AB-05497FD8FF4F}" type="pres">
      <dgm:prSet presAssocID="{A2D47953-61CD-44C1-9E41-6CC6E22C04AD}" presName="parTx" presStyleLbl="revTx" presStyleIdx="3" presStyleCnt="7"/>
      <dgm:spPr/>
    </dgm:pt>
    <dgm:pt modelId="{7012D901-1CA3-4079-9879-2DC31DDD4AD5}" type="pres">
      <dgm:prSet presAssocID="{A2D47953-61CD-44C1-9E41-6CC6E22C04AD}" presName="bSpace" presStyleCnt="0"/>
      <dgm:spPr/>
    </dgm:pt>
    <dgm:pt modelId="{29328258-7114-40AE-BDF9-8B696985DF00}" type="pres">
      <dgm:prSet presAssocID="{A2D47953-61CD-44C1-9E41-6CC6E22C04AD}" presName="parBackupNorm" presStyleCnt="0"/>
      <dgm:spPr/>
    </dgm:pt>
    <dgm:pt modelId="{07B2C658-768C-4987-A19E-2AFB6E9AF4BB}" type="pres">
      <dgm:prSet presAssocID="{42D0D5F3-DD41-40A7-A76A-5EC241A18176}" presName="parSpace" presStyleCnt="0"/>
      <dgm:spPr/>
    </dgm:pt>
    <dgm:pt modelId="{5A2FBB24-FF62-43DE-9574-6B8B4665AF67}" type="pres">
      <dgm:prSet presAssocID="{B9977485-5132-4A09-9DD2-A68B9D02283A}" presName="parComposite" presStyleCnt="0"/>
      <dgm:spPr/>
    </dgm:pt>
    <dgm:pt modelId="{64EFB389-9FEB-4E4C-AFF4-D79B57714CCD}" type="pres">
      <dgm:prSet presAssocID="{B9977485-5132-4A09-9DD2-A68B9D02283A}" presName="parBigCircle" presStyleLbl="node0" presStyleIdx="4" presStyleCnt="7"/>
      <dgm:spPr>
        <a:solidFill>
          <a:schemeClr val="accent5">
            <a:lumMod val="60000"/>
            <a:lumOff val="40000"/>
          </a:schemeClr>
        </a:solidFill>
      </dgm:spPr>
    </dgm:pt>
    <dgm:pt modelId="{5ECC4846-F62C-4DCF-A782-B4527B54F1D0}" type="pres">
      <dgm:prSet presAssocID="{B9977485-5132-4A09-9DD2-A68B9D02283A}" presName="parTx" presStyleLbl="revTx" presStyleIdx="4" presStyleCnt="7"/>
      <dgm:spPr/>
    </dgm:pt>
    <dgm:pt modelId="{C7AFF939-DADD-4BF0-B71C-CFDE95645F9E}" type="pres">
      <dgm:prSet presAssocID="{B9977485-5132-4A09-9DD2-A68B9D02283A}" presName="bSpace" presStyleCnt="0"/>
      <dgm:spPr/>
    </dgm:pt>
    <dgm:pt modelId="{44BB7051-C0D7-4C89-AE61-97F3FEC8348D}" type="pres">
      <dgm:prSet presAssocID="{B9977485-5132-4A09-9DD2-A68B9D02283A}" presName="parBackupNorm" presStyleCnt="0"/>
      <dgm:spPr/>
    </dgm:pt>
    <dgm:pt modelId="{FBB50813-5B2A-4186-B698-162B018701FC}" type="pres">
      <dgm:prSet presAssocID="{D464429A-83B8-4D9B-BC5E-010BD2D850F9}" presName="parSpace" presStyleCnt="0"/>
      <dgm:spPr/>
    </dgm:pt>
    <dgm:pt modelId="{7A7692F0-610F-4AED-87F7-8FB763A8ACBD}" type="pres">
      <dgm:prSet presAssocID="{F4EDD570-BE68-42B2-910E-B4548E10134C}" presName="parComposite" presStyleCnt="0"/>
      <dgm:spPr/>
    </dgm:pt>
    <dgm:pt modelId="{59CCA62F-3C58-426C-BF84-F264C973EB9F}" type="pres">
      <dgm:prSet presAssocID="{F4EDD570-BE68-42B2-910E-B4548E10134C}" presName="parBigCircle" presStyleLbl="node0" presStyleIdx="5" presStyleCnt="7"/>
      <dgm:spPr>
        <a:solidFill>
          <a:srgbClr val="FF0000"/>
        </a:solidFill>
      </dgm:spPr>
    </dgm:pt>
    <dgm:pt modelId="{5C23D159-A525-4017-BA5B-6EE31EFA419C}" type="pres">
      <dgm:prSet presAssocID="{F4EDD570-BE68-42B2-910E-B4548E10134C}" presName="parTx" presStyleLbl="revTx" presStyleIdx="5" presStyleCnt="7"/>
      <dgm:spPr/>
    </dgm:pt>
    <dgm:pt modelId="{BDD57A5C-3FBF-49A2-B73C-6EA16DA30337}" type="pres">
      <dgm:prSet presAssocID="{F4EDD570-BE68-42B2-910E-B4548E10134C}" presName="bSpace" presStyleCnt="0"/>
      <dgm:spPr/>
    </dgm:pt>
    <dgm:pt modelId="{325A22A8-59C7-4E8B-8488-60CF1D1CFC23}" type="pres">
      <dgm:prSet presAssocID="{F4EDD570-BE68-42B2-910E-B4548E10134C}" presName="parBackupNorm" presStyleCnt="0"/>
      <dgm:spPr/>
    </dgm:pt>
    <dgm:pt modelId="{2496CD10-1EC0-453D-B744-72B4ED5877B7}" type="pres">
      <dgm:prSet presAssocID="{097D2164-DDDC-40C2-BC0E-9A7A74FFB45A}" presName="parSpace" presStyleCnt="0"/>
      <dgm:spPr/>
    </dgm:pt>
    <dgm:pt modelId="{F24684EB-DE88-4C85-98EF-70FE0DE6644B}" type="pres">
      <dgm:prSet presAssocID="{E5D1CC8B-165B-4534-8834-EC19051A9F88}" presName="parComposite" presStyleCnt="0"/>
      <dgm:spPr/>
    </dgm:pt>
    <dgm:pt modelId="{E43C74C8-CA59-4ED2-A738-F3D25FB9B876}" type="pres">
      <dgm:prSet presAssocID="{E5D1CC8B-165B-4534-8834-EC19051A9F88}" presName="parBigCircle" presStyleLbl="node0" presStyleIdx="6" presStyleCnt="7"/>
      <dgm:spPr>
        <a:solidFill>
          <a:schemeClr val="accent6">
            <a:lumMod val="50000"/>
          </a:schemeClr>
        </a:solidFill>
      </dgm:spPr>
    </dgm:pt>
    <dgm:pt modelId="{8488973D-C338-4683-B9FF-01E333DD80B3}" type="pres">
      <dgm:prSet presAssocID="{E5D1CC8B-165B-4534-8834-EC19051A9F88}" presName="parTx" presStyleLbl="revTx" presStyleIdx="6" presStyleCnt="7"/>
      <dgm:spPr/>
    </dgm:pt>
    <dgm:pt modelId="{168CE588-8905-499A-9C8B-7A7312FC4453}" type="pres">
      <dgm:prSet presAssocID="{E5D1CC8B-165B-4534-8834-EC19051A9F88}" presName="bSpace" presStyleCnt="0"/>
      <dgm:spPr/>
    </dgm:pt>
    <dgm:pt modelId="{6AD7DABD-EBA2-4FEA-8AF3-86A682993888}" type="pres">
      <dgm:prSet presAssocID="{E5D1CC8B-165B-4534-8834-EC19051A9F88}" presName="parBackupNorm" presStyleCnt="0"/>
      <dgm:spPr/>
    </dgm:pt>
    <dgm:pt modelId="{A163D46B-9040-456F-88E5-0BAED4EC2774}" type="pres">
      <dgm:prSet presAssocID="{76520F52-A765-4259-A388-F58A46DC37EB}" presName="parSpace" presStyleCnt="0"/>
      <dgm:spPr/>
    </dgm:pt>
  </dgm:ptLst>
  <dgm:cxnLst>
    <dgm:cxn modelId="{C5121E0C-D776-46FF-A461-FB86A0FE42C6}" type="presOf" srcId="{AA116766-AC56-4315-89FA-EEE759B03978}" destId="{E2FEA2E1-5183-4DCE-82A1-803CD6B4FADA}" srcOrd="0" destOrd="0" presId="urn:microsoft.com/office/officeart/2008/layout/CircleAccentTimeline"/>
    <dgm:cxn modelId="{66566A13-0702-4C8B-B55F-7B2B3C70DE0F}" srcId="{AA116766-AC56-4315-89FA-EEE759B03978}" destId="{E5D1CC8B-165B-4534-8834-EC19051A9F88}" srcOrd="6" destOrd="0" parTransId="{305691F7-7AE4-4C93-9A15-DC620950517F}" sibTransId="{76520F52-A765-4259-A388-F58A46DC37EB}"/>
    <dgm:cxn modelId="{2B51D919-8972-4856-A3D7-ADCB377CFA5E}" type="presOf" srcId="{E5D1CC8B-165B-4534-8834-EC19051A9F88}" destId="{8488973D-C338-4683-B9FF-01E333DD80B3}" srcOrd="0" destOrd="0" presId="urn:microsoft.com/office/officeart/2008/layout/CircleAccentTimeline"/>
    <dgm:cxn modelId="{AF4A641C-B540-4974-8CB4-30ECB99B4931}" srcId="{AA116766-AC56-4315-89FA-EEE759B03978}" destId="{13883511-369B-4206-B76C-AC72BD33B667}" srcOrd="2" destOrd="0" parTransId="{31EC7F11-81A3-4618-90B4-96B933C7FB16}" sibTransId="{E6F0802D-833F-4871-BB34-4C28F179909F}"/>
    <dgm:cxn modelId="{58F4A128-28D3-4185-AB6E-128CA5103BD6}" srcId="{AA116766-AC56-4315-89FA-EEE759B03978}" destId="{B9977485-5132-4A09-9DD2-A68B9D02283A}" srcOrd="4" destOrd="0" parTransId="{C57E60BE-B7AE-4FA2-A1C5-026BE3CC9A1F}" sibTransId="{D464429A-83B8-4D9B-BC5E-010BD2D850F9}"/>
    <dgm:cxn modelId="{813E693E-1EA5-4692-A3B7-59703B4D5784}" srcId="{AA116766-AC56-4315-89FA-EEE759B03978}" destId="{2D119614-6522-46A8-9B2A-AB51A8097030}" srcOrd="0" destOrd="0" parTransId="{7267F2A9-3538-4DD2-8286-BBE872E29353}" sibTransId="{22D44400-FB40-4842-8A0D-6488BF2FB366}"/>
    <dgm:cxn modelId="{70FB3F47-A906-4731-801E-0FCB0D15296F}" type="presOf" srcId="{C8122C2B-E179-41DB-B9B9-117F57C40352}" destId="{E613F6D1-265B-4251-96DA-CD6C8F3CB509}" srcOrd="0" destOrd="0" presId="urn:microsoft.com/office/officeart/2008/layout/CircleAccentTimeline"/>
    <dgm:cxn modelId="{C9678275-ED64-4A29-83E6-3BAED96415DB}" type="presOf" srcId="{2D119614-6522-46A8-9B2A-AB51A8097030}" destId="{D14CCDC4-FB5A-4659-846A-2E7403DEA423}" srcOrd="0" destOrd="0" presId="urn:microsoft.com/office/officeart/2008/layout/CircleAccentTimeline"/>
    <dgm:cxn modelId="{794D5C7E-D74F-45C1-87FD-E539F105792F}" srcId="{AA116766-AC56-4315-89FA-EEE759B03978}" destId="{F4EDD570-BE68-42B2-910E-B4548E10134C}" srcOrd="5" destOrd="0" parTransId="{17970D2E-F7F7-4573-B852-3F09D80532B9}" sibTransId="{097D2164-DDDC-40C2-BC0E-9A7A74FFB45A}"/>
    <dgm:cxn modelId="{7E6D60A9-9081-4E79-AB58-442609CBA158}" type="presOf" srcId="{F4EDD570-BE68-42B2-910E-B4548E10134C}" destId="{5C23D159-A525-4017-BA5B-6EE31EFA419C}" srcOrd="0" destOrd="0" presId="urn:microsoft.com/office/officeart/2008/layout/CircleAccentTimeline"/>
    <dgm:cxn modelId="{6D591EB3-BA5B-43E7-9509-3AF4026EE15F}" srcId="{AA116766-AC56-4315-89FA-EEE759B03978}" destId="{C8122C2B-E179-41DB-B9B9-117F57C40352}" srcOrd="1" destOrd="0" parTransId="{E9F67148-E607-4B88-B325-C7F5181DC882}" sibTransId="{25848094-A655-4862-81EA-D34599E1A485}"/>
    <dgm:cxn modelId="{1F26F1C4-7FA1-4946-B731-A08CED6FD516}" type="presOf" srcId="{13883511-369B-4206-B76C-AC72BD33B667}" destId="{8E1A020B-8D19-4121-AE2F-DD846F444EF9}" srcOrd="0" destOrd="0" presId="urn:microsoft.com/office/officeart/2008/layout/CircleAccentTimeline"/>
    <dgm:cxn modelId="{C9139FD1-6B2F-4B45-9A69-E9BDE694FB88}" srcId="{AA116766-AC56-4315-89FA-EEE759B03978}" destId="{A2D47953-61CD-44C1-9E41-6CC6E22C04AD}" srcOrd="3" destOrd="0" parTransId="{F749E7FA-B3C0-4545-9324-79526CE8BB7B}" sibTransId="{42D0D5F3-DD41-40A7-A76A-5EC241A18176}"/>
    <dgm:cxn modelId="{D79707EE-04A6-49B5-8CB3-61E0E50A7437}" type="presOf" srcId="{A2D47953-61CD-44C1-9E41-6CC6E22C04AD}" destId="{3045B54C-C1FF-40D5-B4AB-05497FD8FF4F}" srcOrd="0" destOrd="0" presId="urn:microsoft.com/office/officeart/2008/layout/CircleAccentTimeline"/>
    <dgm:cxn modelId="{0B8099F7-C4C3-446E-9CF5-BEC800CB3E26}" type="presOf" srcId="{B9977485-5132-4A09-9DD2-A68B9D02283A}" destId="{5ECC4846-F62C-4DCF-A782-B4527B54F1D0}" srcOrd="0" destOrd="0" presId="urn:microsoft.com/office/officeart/2008/layout/CircleAccentTimeline"/>
    <dgm:cxn modelId="{911717E4-2DD3-48C0-B74E-F1A233F8931A}" type="presParOf" srcId="{E2FEA2E1-5183-4DCE-82A1-803CD6B4FADA}" destId="{A7A15247-DAD3-46B3-8AB8-D2F09510DB4D}" srcOrd="0" destOrd="0" presId="urn:microsoft.com/office/officeart/2008/layout/CircleAccentTimeline"/>
    <dgm:cxn modelId="{06F504C9-EA7A-4AB6-9CBD-3C0401E117DB}" type="presParOf" srcId="{A7A15247-DAD3-46B3-8AB8-D2F09510DB4D}" destId="{70CF1641-804B-4E76-A2DE-AFD66A1222EF}" srcOrd="0" destOrd="0" presId="urn:microsoft.com/office/officeart/2008/layout/CircleAccentTimeline"/>
    <dgm:cxn modelId="{D4CDF76B-2F1E-468C-A6F6-0B9382EE0D1B}" type="presParOf" srcId="{A7A15247-DAD3-46B3-8AB8-D2F09510DB4D}" destId="{D14CCDC4-FB5A-4659-846A-2E7403DEA423}" srcOrd="1" destOrd="0" presId="urn:microsoft.com/office/officeart/2008/layout/CircleAccentTimeline"/>
    <dgm:cxn modelId="{1D068556-B399-4FDD-8B6B-613ADBAE256D}" type="presParOf" srcId="{A7A15247-DAD3-46B3-8AB8-D2F09510DB4D}" destId="{CF98799D-B3BA-4C0B-B8F4-6A890437094C}" srcOrd="2" destOrd="0" presId="urn:microsoft.com/office/officeart/2008/layout/CircleAccentTimeline"/>
    <dgm:cxn modelId="{9134531C-D8C6-468F-8344-328A9E0BD87B}" type="presParOf" srcId="{E2FEA2E1-5183-4DCE-82A1-803CD6B4FADA}" destId="{2AF22B5B-F253-48AA-A0EC-2F729283ABEF}" srcOrd="1" destOrd="0" presId="urn:microsoft.com/office/officeart/2008/layout/CircleAccentTimeline"/>
    <dgm:cxn modelId="{BB35142A-1E30-4E2D-B2B6-D8C2F64FED13}" type="presParOf" srcId="{E2FEA2E1-5183-4DCE-82A1-803CD6B4FADA}" destId="{410EE0A1-8151-4ECA-8503-E28776B607E5}" srcOrd="2" destOrd="0" presId="urn:microsoft.com/office/officeart/2008/layout/CircleAccentTimeline"/>
    <dgm:cxn modelId="{44EADAEB-1099-42CA-A722-57ECBCEAED6A}" type="presParOf" srcId="{E2FEA2E1-5183-4DCE-82A1-803CD6B4FADA}" destId="{B5609F8E-0F01-42A8-B230-FE2CA32D1B85}" srcOrd="3" destOrd="0" presId="urn:microsoft.com/office/officeart/2008/layout/CircleAccentTimeline"/>
    <dgm:cxn modelId="{C62AC57D-8C35-4C82-8370-14BAEE7CD052}" type="presParOf" srcId="{B5609F8E-0F01-42A8-B230-FE2CA32D1B85}" destId="{5DE3ED88-2A3D-4429-AC71-65660CCCFB59}" srcOrd="0" destOrd="0" presId="urn:microsoft.com/office/officeart/2008/layout/CircleAccentTimeline"/>
    <dgm:cxn modelId="{0E1BC352-6268-424F-847F-B408EDCB6143}" type="presParOf" srcId="{B5609F8E-0F01-42A8-B230-FE2CA32D1B85}" destId="{E613F6D1-265B-4251-96DA-CD6C8F3CB509}" srcOrd="1" destOrd="0" presId="urn:microsoft.com/office/officeart/2008/layout/CircleAccentTimeline"/>
    <dgm:cxn modelId="{4FB3B004-3640-4788-868F-B2C05A8C57D5}" type="presParOf" srcId="{B5609F8E-0F01-42A8-B230-FE2CA32D1B85}" destId="{DBF34580-29A8-496F-9D95-9E7156FCFBE6}" srcOrd="2" destOrd="0" presId="urn:microsoft.com/office/officeart/2008/layout/CircleAccentTimeline"/>
    <dgm:cxn modelId="{D1B32D7F-C205-44A1-A735-031EBE4589B3}" type="presParOf" srcId="{E2FEA2E1-5183-4DCE-82A1-803CD6B4FADA}" destId="{34D333EB-4B30-4FC4-B2F9-B9542059ED88}" srcOrd="4" destOrd="0" presId="urn:microsoft.com/office/officeart/2008/layout/CircleAccentTimeline"/>
    <dgm:cxn modelId="{2775D81A-384C-433A-A176-72CA6536821E}" type="presParOf" srcId="{E2FEA2E1-5183-4DCE-82A1-803CD6B4FADA}" destId="{72096766-20F8-4592-9302-4E1D50FE6D14}" srcOrd="5" destOrd="0" presId="urn:microsoft.com/office/officeart/2008/layout/CircleAccentTimeline"/>
    <dgm:cxn modelId="{3EABE41E-383F-4852-B8A1-6084E516A150}" type="presParOf" srcId="{E2FEA2E1-5183-4DCE-82A1-803CD6B4FADA}" destId="{8797A490-B94F-428D-B8D9-BA79C55BA7A4}" srcOrd="6" destOrd="0" presId="urn:microsoft.com/office/officeart/2008/layout/CircleAccentTimeline"/>
    <dgm:cxn modelId="{FB704536-1F08-45A4-B74B-B8DA4E2E309A}" type="presParOf" srcId="{8797A490-B94F-428D-B8D9-BA79C55BA7A4}" destId="{AF943101-F121-46B6-8A7B-FBBAC586D6C9}" srcOrd="0" destOrd="0" presId="urn:microsoft.com/office/officeart/2008/layout/CircleAccentTimeline"/>
    <dgm:cxn modelId="{5D9356A4-46CD-4A0A-9CA3-EC02E681FAF8}" type="presParOf" srcId="{8797A490-B94F-428D-B8D9-BA79C55BA7A4}" destId="{8E1A020B-8D19-4121-AE2F-DD846F444EF9}" srcOrd="1" destOrd="0" presId="urn:microsoft.com/office/officeart/2008/layout/CircleAccentTimeline"/>
    <dgm:cxn modelId="{22492ECE-679B-458B-91AD-47C545F74479}" type="presParOf" srcId="{8797A490-B94F-428D-B8D9-BA79C55BA7A4}" destId="{8AB5ABD1-C217-4299-8D53-EDEB82A1A7C5}" srcOrd="2" destOrd="0" presId="urn:microsoft.com/office/officeart/2008/layout/CircleAccentTimeline"/>
    <dgm:cxn modelId="{3BEA4EAE-1B99-4C76-97A4-774B48F57993}" type="presParOf" srcId="{E2FEA2E1-5183-4DCE-82A1-803CD6B4FADA}" destId="{A7B7F40A-0B17-402B-A0FE-5F94D9667D88}" srcOrd="7" destOrd="0" presId="urn:microsoft.com/office/officeart/2008/layout/CircleAccentTimeline"/>
    <dgm:cxn modelId="{3576E645-E5DC-4137-AC77-AF5088B6961D}" type="presParOf" srcId="{E2FEA2E1-5183-4DCE-82A1-803CD6B4FADA}" destId="{5FDE0D0C-0A3B-4EDB-9C7F-2A1904A9F935}" srcOrd="8" destOrd="0" presId="urn:microsoft.com/office/officeart/2008/layout/CircleAccentTimeline"/>
    <dgm:cxn modelId="{0F42F98C-7B41-46F5-BD8F-12A39EE23E1C}" type="presParOf" srcId="{E2FEA2E1-5183-4DCE-82A1-803CD6B4FADA}" destId="{8BD66D41-0FA5-4455-80E0-484B37F40697}" srcOrd="9" destOrd="0" presId="urn:microsoft.com/office/officeart/2008/layout/CircleAccentTimeline"/>
    <dgm:cxn modelId="{1AC0ED23-81CF-4ED3-8FCE-A49C1B241006}" type="presParOf" srcId="{8BD66D41-0FA5-4455-80E0-484B37F40697}" destId="{19C54A41-1655-464D-8ADA-592E7E8181DA}" srcOrd="0" destOrd="0" presId="urn:microsoft.com/office/officeart/2008/layout/CircleAccentTimeline"/>
    <dgm:cxn modelId="{982A0E66-9B03-4E0C-AB80-FF90D28586BC}" type="presParOf" srcId="{8BD66D41-0FA5-4455-80E0-484B37F40697}" destId="{3045B54C-C1FF-40D5-B4AB-05497FD8FF4F}" srcOrd="1" destOrd="0" presId="urn:microsoft.com/office/officeart/2008/layout/CircleAccentTimeline"/>
    <dgm:cxn modelId="{DDCE5F7C-8302-491F-91C9-CC8E4F9DA1CA}" type="presParOf" srcId="{8BD66D41-0FA5-4455-80E0-484B37F40697}" destId="{7012D901-1CA3-4079-9879-2DC31DDD4AD5}" srcOrd="2" destOrd="0" presId="urn:microsoft.com/office/officeart/2008/layout/CircleAccentTimeline"/>
    <dgm:cxn modelId="{76A969D7-DEEC-4703-BAFF-8915CB196340}" type="presParOf" srcId="{E2FEA2E1-5183-4DCE-82A1-803CD6B4FADA}" destId="{29328258-7114-40AE-BDF9-8B696985DF00}" srcOrd="10" destOrd="0" presId="urn:microsoft.com/office/officeart/2008/layout/CircleAccentTimeline"/>
    <dgm:cxn modelId="{38150671-565E-4A25-B7E9-F1710A9DF50A}" type="presParOf" srcId="{E2FEA2E1-5183-4DCE-82A1-803CD6B4FADA}" destId="{07B2C658-768C-4987-A19E-2AFB6E9AF4BB}" srcOrd="11" destOrd="0" presId="urn:microsoft.com/office/officeart/2008/layout/CircleAccentTimeline"/>
    <dgm:cxn modelId="{42409D8D-012A-40D8-AD0B-69BB82D0CED3}" type="presParOf" srcId="{E2FEA2E1-5183-4DCE-82A1-803CD6B4FADA}" destId="{5A2FBB24-FF62-43DE-9574-6B8B4665AF67}" srcOrd="12" destOrd="0" presId="urn:microsoft.com/office/officeart/2008/layout/CircleAccentTimeline"/>
    <dgm:cxn modelId="{C6CFC99D-9C31-4365-9EC7-395E431A3C52}" type="presParOf" srcId="{5A2FBB24-FF62-43DE-9574-6B8B4665AF67}" destId="{64EFB389-9FEB-4E4C-AFF4-D79B57714CCD}" srcOrd="0" destOrd="0" presId="urn:microsoft.com/office/officeart/2008/layout/CircleAccentTimeline"/>
    <dgm:cxn modelId="{56D69FC1-9E65-4E07-94D1-FE8F415DCC8D}" type="presParOf" srcId="{5A2FBB24-FF62-43DE-9574-6B8B4665AF67}" destId="{5ECC4846-F62C-4DCF-A782-B4527B54F1D0}" srcOrd="1" destOrd="0" presId="urn:microsoft.com/office/officeart/2008/layout/CircleAccentTimeline"/>
    <dgm:cxn modelId="{84B42371-0991-41D2-954A-41FA595BB183}" type="presParOf" srcId="{5A2FBB24-FF62-43DE-9574-6B8B4665AF67}" destId="{C7AFF939-DADD-4BF0-B71C-CFDE95645F9E}" srcOrd="2" destOrd="0" presId="urn:microsoft.com/office/officeart/2008/layout/CircleAccentTimeline"/>
    <dgm:cxn modelId="{06CCD774-AE67-43C8-88D1-D75B6E157D6D}" type="presParOf" srcId="{E2FEA2E1-5183-4DCE-82A1-803CD6B4FADA}" destId="{44BB7051-C0D7-4C89-AE61-97F3FEC8348D}" srcOrd="13" destOrd="0" presId="urn:microsoft.com/office/officeart/2008/layout/CircleAccentTimeline"/>
    <dgm:cxn modelId="{41D036BD-6B18-4CA9-9620-B87F4185D9B6}" type="presParOf" srcId="{E2FEA2E1-5183-4DCE-82A1-803CD6B4FADA}" destId="{FBB50813-5B2A-4186-B698-162B018701FC}" srcOrd="14" destOrd="0" presId="urn:microsoft.com/office/officeart/2008/layout/CircleAccentTimeline"/>
    <dgm:cxn modelId="{C59FCA22-5C98-4E3F-966B-99DC95C46032}" type="presParOf" srcId="{E2FEA2E1-5183-4DCE-82A1-803CD6B4FADA}" destId="{7A7692F0-610F-4AED-87F7-8FB763A8ACBD}" srcOrd="15" destOrd="0" presId="urn:microsoft.com/office/officeart/2008/layout/CircleAccentTimeline"/>
    <dgm:cxn modelId="{865B4EE5-0301-4751-A7A5-9A7D3823E0AF}" type="presParOf" srcId="{7A7692F0-610F-4AED-87F7-8FB763A8ACBD}" destId="{59CCA62F-3C58-426C-BF84-F264C973EB9F}" srcOrd="0" destOrd="0" presId="urn:microsoft.com/office/officeart/2008/layout/CircleAccentTimeline"/>
    <dgm:cxn modelId="{DDBE8CD1-FC5D-44EB-9029-BF1BB6DE60CB}" type="presParOf" srcId="{7A7692F0-610F-4AED-87F7-8FB763A8ACBD}" destId="{5C23D159-A525-4017-BA5B-6EE31EFA419C}" srcOrd="1" destOrd="0" presId="urn:microsoft.com/office/officeart/2008/layout/CircleAccentTimeline"/>
    <dgm:cxn modelId="{05B19296-806B-4937-9571-4CBD4B82384D}" type="presParOf" srcId="{7A7692F0-610F-4AED-87F7-8FB763A8ACBD}" destId="{BDD57A5C-3FBF-49A2-B73C-6EA16DA30337}" srcOrd="2" destOrd="0" presId="urn:microsoft.com/office/officeart/2008/layout/CircleAccentTimeline"/>
    <dgm:cxn modelId="{78AE94A2-EA89-4ED0-AB96-A89429962F00}" type="presParOf" srcId="{E2FEA2E1-5183-4DCE-82A1-803CD6B4FADA}" destId="{325A22A8-59C7-4E8B-8488-60CF1D1CFC23}" srcOrd="16" destOrd="0" presId="urn:microsoft.com/office/officeart/2008/layout/CircleAccentTimeline"/>
    <dgm:cxn modelId="{89337625-B757-47C8-82C4-291D830B6255}" type="presParOf" srcId="{E2FEA2E1-5183-4DCE-82A1-803CD6B4FADA}" destId="{2496CD10-1EC0-453D-B744-72B4ED5877B7}" srcOrd="17" destOrd="0" presId="urn:microsoft.com/office/officeart/2008/layout/CircleAccentTimeline"/>
    <dgm:cxn modelId="{ABB2CA03-D5B2-4213-B859-97B5CDB3339B}" type="presParOf" srcId="{E2FEA2E1-5183-4DCE-82A1-803CD6B4FADA}" destId="{F24684EB-DE88-4C85-98EF-70FE0DE6644B}" srcOrd="18" destOrd="0" presId="urn:microsoft.com/office/officeart/2008/layout/CircleAccentTimeline"/>
    <dgm:cxn modelId="{DA78688E-253A-43C1-91E2-CD5712BC3000}" type="presParOf" srcId="{F24684EB-DE88-4C85-98EF-70FE0DE6644B}" destId="{E43C74C8-CA59-4ED2-A738-F3D25FB9B876}" srcOrd="0" destOrd="0" presId="urn:microsoft.com/office/officeart/2008/layout/CircleAccentTimeline"/>
    <dgm:cxn modelId="{DBAA1F3F-6853-48F8-8307-D07E2DC85EE3}" type="presParOf" srcId="{F24684EB-DE88-4C85-98EF-70FE0DE6644B}" destId="{8488973D-C338-4683-B9FF-01E333DD80B3}" srcOrd="1" destOrd="0" presId="urn:microsoft.com/office/officeart/2008/layout/CircleAccentTimeline"/>
    <dgm:cxn modelId="{1ABC2D0E-5610-4D83-80CB-009C4A264FA7}" type="presParOf" srcId="{F24684EB-DE88-4C85-98EF-70FE0DE6644B}" destId="{168CE588-8905-499A-9C8B-7A7312FC4453}" srcOrd="2" destOrd="0" presId="urn:microsoft.com/office/officeart/2008/layout/CircleAccentTimeline"/>
    <dgm:cxn modelId="{B9F1039E-B4F4-408C-B16B-1581D1907A56}" type="presParOf" srcId="{E2FEA2E1-5183-4DCE-82A1-803CD6B4FADA}" destId="{6AD7DABD-EBA2-4FEA-8AF3-86A682993888}" srcOrd="19" destOrd="0" presId="urn:microsoft.com/office/officeart/2008/layout/CircleAccentTimeline"/>
    <dgm:cxn modelId="{2C032024-FFD8-4E1C-B282-5035E019E63E}" type="presParOf" srcId="{E2FEA2E1-5183-4DCE-82A1-803CD6B4FADA}" destId="{A163D46B-9040-456F-88E5-0BAED4EC2774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E4D52-A132-41F0-8D69-11B0D2419D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662141-479D-4CC1-8FB6-FF3FC9ECFCEC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Sous 15 jours</a:t>
          </a:r>
        </a:p>
      </dgm:t>
    </dgm:pt>
    <dgm:pt modelId="{02CA6703-58A3-4C75-93FF-7D8B0CE051DD}" type="parTrans" cxnId="{5825A2C3-34C0-4284-A8DB-F49D238F2FC7}">
      <dgm:prSet/>
      <dgm:spPr/>
      <dgm:t>
        <a:bodyPr/>
        <a:lstStyle/>
        <a:p>
          <a:endParaRPr lang="fr-FR"/>
        </a:p>
      </dgm:t>
    </dgm:pt>
    <dgm:pt modelId="{138BF6A8-980C-4F9E-9499-3E5A5214DE64}" type="sibTrans" cxnId="{5825A2C3-34C0-4284-A8DB-F49D238F2FC7}">
      <dgm:prSet/>
      <dgm:spPr/>
      <dgm:t>
        <a:bodyPr/>
        <a:lstStyle/>
        <a:p>
          <a:endParaRPr lang="fr-FR"/>
        </a:p>
      </dgm:t>
    </dgm:pt>
    <dgm:pt modelId="{6ED00E81-D180-4859-A1B2-805F53B574AD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Sous 3 mois</a:t>
          </a:r>
        </a:p>
      </dgm:t>
    </dgm:pt>
    <dgm:pt modelId="{2D4AAB98-BC43-42F9-A449-48E857E7AE39}" type="parTrans" cxnId="{1CD29941-63AB-4CB5-84C4-77F071B9E250}">
      <dgm:prSet/>
      <dgm:spPr/>
      <dgm:t>
        <a:bodyPr/>
        <a:lstStyle/>
        <a:p>
          <a:endParaRPr lang="fr-FR"/>
        </a:p>
      </dgm:t>
    </dgm:pt>
    <dgm:pt modelId="{F926131D-0BE2-4E48-8789-6AFA39120075}" type="sibTrans" cxnId="{1CD29941-63AB-4CB5-84C4-77F071B9E250}">
      <dgm:prSet/>
      <dgm:spPr/>
      <dgm:t>
        <a:bodyPr/>
        <a:lstStyle/>
        <a:p>
          <a:endParaRPr lang="fr-FR"/>
        </a:p>
      </dgm:t>
    </dgm:pt>
    <dgm:pt modelId="{60190D72-9BDB-4029-9F6B-CB53DFB1417B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Sous 3 mois</a:t>
          </a:r>
        </a:p>
      </dgm:t>
    </dgm:pt>
    <dgm:pt modelId="{C93F56EC-C088-4BC7-A6C2-3C933BCC74B7}" type="parTrans" cxnId="{DC6744BE-BF6B-466E-90B4-AA57CFF29363}">
      <dgm:prSet/>
      <dgm:spPr/>
      <dgm:t>
        <a:bodyPr/>
        <a:lstStyle/>
        <a:p>
          <a:endParaRPr lang="fr-FR"/>
        </a:p>
      </dgm:t>
    </dgm:pt>
    <dgm:pt modelId="{0BA74269-516C-4094-84E2-D88A897DE145}" type="sibTrans" cxnId="{DC6744BE-BF6B-466E-90B4-AA57CFF29363}">
      <dgm:prSet/>
      <dgm:spPr/>
      <dgm:t>
        <a:bodyPr/>
        <a:lstStyle/>
        <a:p>
          <a:endParaRPr lang="fr-FR"/>
        </a:p>
      </dgm:t>
    </dgm:pt>
    <dgm:pt modelId="{2709C172-E773-4901-A2B7-411C8F0443DB}">
      <dgm:prSet/>
      <dgm:spPr>
        <a:solidFill>
          <a:srgbClr val="FF00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Sous 9 mois </a:t>
          </a:r>
        </a:p>
      </dgm:t>
    </dgm:pt>
    <dgm:pt modelId="{7A43B8CF-68D6-4F7F-8EAD-E580CCBDAC3B}" type="parTrans" cxnId="{8D7C4E2E-CC2F-4E78-B731-0119DA0B1D80}">
      <dgm:prSet/>
      <dgm:spPr/>
      <dgm:t>
        <a:bodyPr/>
        <a:lstStyle/>
        <a:p>
          <a:endParaRPr lang="fr-FR"/>
        </a:p>
      </dgm:t>
    </dgm:pt>
    <dgm:pt modelId="{7A2BB5D6-59E3-47AD-9E10-5C77EA8EBA28}" type="sibTrans" cxnId="{8D7C4E2E-CC2F-4E78-B731-0119DA0B1D80}">
      <dgm:prSet/>
      <dgm:spPr/>
      <dgm:t>
        <a:bodyPr/>
        <a:lstStyle/>
        <a:p>
          <a:endParaRPr lang="fr-FR"/>
        </a:p>
      </dgm:t>
    </dgm:pt>
    <dgm:pt modelId="{BC35EF6C-D11D-4939-9F86-F6F9D34BD4E1}" type="pres">
      <dgm:prSet presAssocID="{0AAE4D52-A132-41F0-8D69-11B0D2419D24}" presName="Name0" presStyleCnt="0">
        <dgm:presLayoutVars>
          <dgm:dir/>
          <dgm:animLvl val="lvl"/>
          <dgm:resizeHandles val="exact"/>
        </dgm:presLayoutVars>
      </dgm:prSet>
      <dgm:spPr/>
    </dgm:pt>
    <dgm:pt modelId="{EA792E7A-EE80-4C25-A864-81A935A1873D}" type="pres">
      <dgm:prSet presAssocID="{EE662141-479D-4CC1-8FB6-FF3FC9ECFCEC}" presName="parTxOnly" presStyleLbl="node1" presStyleIdx="0" presStyleCnt="4" custScaleX="85507" custScaleY="72223" custLinFactY="33243" custLinFactNeighborX="53983" custLinFactNeighborY="100000">
        <dgm:presLayoutVars>
          <dgm:chMax val="0"/>
          <dgm:chPref val="0"/>
          <dgm:bulletEnabled val="1"/>
        </dgm:presLayoutVars>
      </dgm:prSet>
      <dgm:spPr/>
    </dgm:pt>
    <dgm:pt modelId="{E1654159-17EC-4440-BECA-665F76E69770}" type="pres">
      <dgm:prSet presAssocID="{138BF6A8-980C-4F9E-9499-3E5A5214DE64}" presName="parTxOnlySpace" presStyleCnt="0"/>
      <dgm:spPr/>
    </dgm:pt>
    <dgm:pt modelId="{1F5FFBA9-DCD2-4D74-9E18-0106CD52B898}" type="pres">
      <dgm:prSet presAssocID="{6ED00E81-D180-4859-A1B2-805F53B574AD}" presName="parTxOnly" presStyleLbl="node1" presStyleIdx="1" presStyleCnt="4" custScaleX="152792" custScaleY="72015" custLinFactY="32486" custLinFactNeighborX="30900" custLinFactNeighborY="100000">
        <dgm:presLayoutVars>
          <dgm:chMax val="0"/>
          <dgm:chPref val="0"/>
          <dgm:bulletEnabled val="1"/>
        </dgm:presLayoutVars>
      </dgm:prSet>
      <dgm:spPr/>
    </dgm:pt>
    <dgm:pt modelId="{9ADA6663-9228-489A-9599-FD10C01BEA66}" type="pres">
      <dgm:prSet presAssocID="{F926131D-0BE2-4E48-8789-6AFA39120075}" presName="parTxOnlySpace" presStyleCnt="0"/>
      <dgm:spPr/>
    </dgm:pt>
    <dgm:pt modelId="{33463E51-3776-4EC9-8574-2562B5523C14}" type="pres">
      <dgm:prSet presAssocID="{2709C172-E773-4901-A2B7-411C8F0443DB}" presName="parTxOnly" presStyleLbl="node1" presStyleIdx="2" presStyleCnt="4" custScaleX="53237" custScaleY="67874" custLinFactY="33622" custLinFactNeighborX="3816" custLinFactNeighborY="100000">
        <dgm:presLayoutVars>
          <dgm:chMax val="0"/>
          <dgm:chPref val="0"/>
          <dgm:bulletEnabled val="1"/>
        </dgm:presLayoutVars>
      </dgm:prSet>
      <dgm:spPr/>
    </dgm:pt>
    <dgm:pt modelId="{36A8D8D5-0AFF-47CA-8E48-9625FC065E4C}" type="pres">
      <dgm:prSet presAssocID="{7A2BB5D6-59E3-47AD-9E10-5C77EA8EBA28}" presName="parTxOnlySpace" presStyleCnt="0"/>
      <dgm:spPr/>
    </dgm:pt>
    <dgm:pt modelId="{6AE1226F-1336-4248-93C1-7FBA32066DD4}" type="pres">
      <dgm:prSet presAssocID="{60190D72-9BDB-4029-9F6B-CB53DFB1417B}" presName="parTxOnly" presStyleLbl="node1" presStyleIdx="3" presStyleCnt="4" custScaleX="66889" custScaleY="67123" custLinFactY="32486" custLinFactNeighborX="43261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CD238D02-BBE3-48D8-AF1A-059F9E46DF98}" type="presOf" srcId="{EE662141-479D-4CC1-8FB6-FF3FC9ECFCEC}" destId="{EA792E7A-EE80-4C25-A864-81A935A1873D}" srcOrd="0" destOrd="0" presId="urn:microsoft.com/office/officeart/2005/8/layout/chevron1"/>
    <dgm:cxn modelId="{609C5120-E413-49EC-824B-2B664CFB033C}" type="presOf" srcId="{0AAE4D52-A132-41F0-8D69-11B0D2419D24}" destId="{BC35EF6C-D11D-4939-9F86-F6F9D34BD4E1}" srcOrd="0" destOrd="0" presId="urn:microsoft.com/office/officeart/2005/8/layout/chevron1"/>
    <dgm:cxn modelId="{8D7C4E2E-CC2F-4E78-B731-0119DA0B1D80}" srcId="{0AAE4D52-A132-41F0-8D69-11B0D2419D24}" destId="{2709C172-E773-4901-A2B7-411C8F0443DB}" srcOrd="2" destOrd="0" parTransId="{7A43B8CF-68D6-4F7F-8EAD-E580CCBDAC3B}" sibTransId="{7A2BB5D6-59E3-47AD-9E10-5C77EA8EBA28}"/>
    <dgm:cxn modelId="{523EAE3B-2772-4756-ABF4-6E9618276D7F}" type="presOf" srcId="{2709C172-E773-4901-A2B7-411C8F0443DB}" destId="{33463E51-3776-4EC9-8574-2562B5523C14}" srcOrd="0" destOrd="0" presId="urn:microsoft.com/office/officeart/2005/8/layout/chevron1"/>
    <dgm:cxn modelId="{1CD29941-63AB-4CB5-84C4-77F071B9E250}" srcId="{0AAE4D52-A132-41F0-8D69-11B0D2419D24}" destId="{6ED00E81-D180-4859-A1B2-805F53B574AD}" srcOrd="1" destOrd="0" parTransId="{2D4AAB98-BC43-42F9-A449-48E857E7AE39}" sibTransId="{F926131D-0BE2-4E48-8789-6AFA39120075}"/>
    <dgm:cxn modelId="{483D62AA-5987-40F3-820F-197416A2683E}" type="presOf" srcId="{60190D72-9BDB-4029-9F6B-CB53DFB1417B}" destId="{6AE1226F-1336-4248-93C1-7FBA32066DD4}" srcOrd="0" destOrd="0" presId="urn:microsoft.com/office/officeart/2005/8/layout/chevron1"/>
    <dgm:cxn modelId="{DC6744BE-BF6B-466E-90B4-AA57CFF29363}" srcId="{0AAE4D52-A132-41F0-8D69-11B0D2419D24}" destId="{60190D72-9BDB-4029-9F6B-CB53DFB1417B}" srcOrd="3" destOrd="0" parTransId="{C93F56EC-C088-4BC7-A6C2-3C933BCC74B7}" sibTransId="{0BA74269-516C-4094-84E2-D88A897DE145}"/>
    <dgm:cxn modelId="{5825A2C3-34C0-4284-A8DB-F49D238F2FC7}" srcId="{0AAE4D52-A132-41F0-8D69-11B0D2419D24}" destId="{EE662141-479D-4CC1-8FB6-FF3FC9ECFCEC}" srcOrd="0" destOrd="0" parTransId="{02CA6703-58A3-4C75-93FF-7D8B0CE051DD}" sibTransId="{138BF6A8-980C-4F9E-9499-3E5A5214DE64}"/>
    <dgm:cxn modelId="{5E965EFB-F57E-4A47-9F66-245CA32A8D89}" type="presOf" srcId="{6ED00E81-D180-4859-A1B2-805F53B574AD}" destId="{1F5FFBA9-DCD2-4D74-9E18-0106CD52B898}" srcOrd="0" destOrd="0" presId="urn:microsoft.com/office/officeart/2005/8/layout/chevron1"/>
    <dgm:cxn modelId="{96975848-C2B2-4492-BB82-F02544C93AD9}" type="presParOf" srcId="{BC35EF6C-D11D-4939-9F86-F6F9D34BD4E1}" destId="{EA792E7A-EE80-4C25-A864-81A935A1873D}" srcOrd="0" destOrd="0" presId="urn:microsoft.com/office/officeart/2005/8/layout/chevron1"/>
    <dgm:cxn modelId="{7A54455D-1A94-4D07-8D4C-50AB93BA11C6}" type="presParOf" srcId="{BC35EF6C-D11D-4939-9F86-F6F9D34BD4E1}" destId="{E1654159-17EC-4440-BECA-665F76E69770}" srcOrd="1" destOrd="0" presId="urn:microsoft.com/office/officeart/2005/8/layout/chevron1"/>
    <dgm:cxn modelId="{7FBC0960-E9F0-4481-988E-3AF3FBB6631E}" type="presParOf" srcId="{BC35EF6C-D11D-4939-9F86-F6F9D34BD4E1}" destId="{1F5FFBA9-DCD2-4D74-9E18-0106CD52B898}" srcOrd="2" destOrd="0" presId="urn:microsoft.com/office/officeart/2005/8/layout/chevron1"/>
    <dgm:cxn modelId="{4F1403CD-6FE4-4543-AA69-AC0D412E6C5F}" type="presParOf" srcId="{BC35EF6C-D11D-4939-9F86-F6F9D34BD4E1}" destId="{9ADA6663-9228-489A-9599-FD10C01BEA66}" srcOrd="3" destOrd="0" presId="urn:microsoft.com/office/officeart/2005/8/layout/chevron1"/>
    <dgm:cxn modelId="{5D549DA6-9800-41EE-B7DA-8111A168D431}" type="presParOf" srcId="{BC35EF6C-D11D-4939-9F86-F6F9D34BD4E1}" destId="{33463E51-3776-4EC9-8574-2562B5523C14}" srcOrd="4" destOrd="0" presId="urn:microsoft.com/office/officeart/2005/8/layout/chevron1"/>
    <dgm:cxn modelId="{1B95CF73-CD0A-43D0-9687-C0B8545DBAE7}" type="presParOf" srcId="{BC35EF6C-D11D-4939-9F86-F6F9D34BD4E1}" destId="{36A8D8D5-0AFF-47CA-8E48-9625FC065E4C}" srcOrd="5" destOrd="0" presId="urn:microsoft.com/office/officeart/2005/8/layout/chevron1"/>
    <dgm:cxn modelId="{F9F4D8F1-920C-4CFD-869E-A2B69794EA08}" type="presParOf" srcId="{BC35EF6C-D11D-4939-9F86-F6F9D34BD4E1}" destId="{6AE1226F-1336-4248-93C1-7FBA32066DD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8727E-1FF2-4498-AE18-97955DE9FF4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40E6323-7C49-4C8D-83EE-0CD390154A77}">
      <dgm:prSet phldrT="[Texte]"/>
      <dgm:spPr/>
      <dgm:t>
        <a:bodyPr/>
        <a:lstStyle/>
        <a:p>
          <a:r>
            <a:rPr lang="fr-FR" dirty="0"/>
            <a:t>Sous 12 mois renouvelable une fois </a:t>
          </a:r>
        </a:p>
      </dgm:t>
    </dgm:pt>
    <dgm:pt modelId="{077F1DF5-1D57-40F6-B9F3-54F7D93C8697}" type="parTrans" cxnId="{87994F22-72B6-4C53-A078-B2917BC99069}">
      <dgm:prSet/>
      <dgm:spPr/>
      <dgm:t>
        <a:bodyPr/>
        <a:lstStyle/>
        <a:p>
          <a:endParaRPr lang="fr-FR"/>
        </a:p>
      </dgm:t>
    </dgm:pt>
    <dgm:pt modelId="{F327D8ED-35A4-4EFD-BEDD-A41BD2D12929}" type="sibTrans" cxnId="{87994F22-72B6-4C53-A078-B2917BC99069}">
      <dgm:prSet/>
      <dgm:spPr/>
      <dgm:t>
        <a:bodyPr/>
        <a:lstStyle/>
        <a:p>
          <a:endParaRPr lang="fr-FR"/>
        </a:p>
      </dgm:t>
    </dgm:pt>
    <dgm:pt modelId="{F66DB5F0-13FF-4683-BF25-A924F8F1DBC7}" type="pres">
      <dgm:prSet presAssocID="{62B8727E-1FF2-4498-AE18-97955DE9FF4D}" presName="Name0" presStyleCnt="0">
        <dgm:presLayoutVars>
          <dgm:dir/>
          <dgm:animLvl val="lvl"/>
          <dgm:resizeHandles val="exact"/>
        </dgm:presLayoutVars>
      </dgm:prSet>
      <dgm:spPr/>
    </dgm:pt>
    <dgm:pt modelId="{F7421175-2FFC-4725-BA2C-1078F58FB10D}" type="pres">
      <dgm:prSet presAssocID="{62B8727E-1FF2-4498-AE18-97955DE9FF4D}" presName="dummy" presStyleCnt="0"/>
      <dgm:spPr/>
    </dgm:pt>
    <dgm:pt modelId="{9446D4F7-B4B3-4CD7-8FAC-BCF4F6EAC893}" type="pres">
      <dgm:prSet presAssocID="{62B8727E-1FF2-4498-AE18-97955DE9FF4D}" presName="linH" presStyleCnt="0"/>
      <dgm:spPr/>
    </dgm:pt>
    <dgm:pt modelId="{50040D92-02E5-4273-AE38-89436BA8C12D}" type="pres">
      <dgm:prSet presAssocID="{62B8727E-1FF2-4498-AE18-97955DE9FF4D}" presName="padding1" presStyleCnt="0"/>
      <dgm:spPr/>
    </dgm:pt>
    <dgm:pt modelId="{A9A7BBAE-D7DF-4DC2-AB88-63D212FC4A97}" type="pres">
      <dgm:prSet presAssocID="{640E6323-7C49-4C8D-83EE-0CD390154A77}" presName="linV" presStyleCnt="0"/>
      <dgm:spPr/>
    </dgm:pt>
    <dgm:pt modelId="{963D220C-1597-4701-AB90-813ADEC2D4FC}" type="pres">
      <dgm:prSet presAssocID="{640E6323-7C49-4C8D-83EE-0CD390154A77}" presName="spVertical1" presStyleCnt="0"/>
      <dgm:spPr/>
    </dgm:pt>
    <dgm:pt modelId="{48129F50-418A-41DF-9A52-E2EECCEEF876}" type="pres">
      <dgm:prSet presAssocID="{640E6323-7C49-4C8D-83EE-0CD390154A77}" presName="parTx" presStyleLbl="revTx" presStyleIdx="0" presStyleCnt="1" custScaleX="86788" custScaleY="106101" custLinFactNeighborX="-15622" custLinFactNeighborY="36089">
        <dgm:presLayoutVars>
          <dgm:chMax val="0"/>
          <dgm:chPref val="0"/>
          <dgm:bulletEnabled val="1"/>
        </dgm:presLayoutVars>
      </dgm:prSet>
      <dgm:spPr/>
    </dgm:pt>
    <dgm:pt modelId="{47867E76-DC20-4858-AD2A-790721095FD7}" type="pres">
      <dgm:prSet presAssocID="{640E6323-7C49-4C8D-83EE-0CD390154A77}" presName="spVertical2" presStyleCnt="0"/>
      <dgm:spPr/>
    </dgm:pt>
    <dgm:pt modelId="{2115992C-1C0D-47FD-83E3-7497C9395424}" type="pres">
      <dgm:prSet presAssocID="{640E6323-7C49-4C8D-83EE-0CD390154A77}" presName="spVertical3" presStyleCnt="0"/>
      <dgm:spPr/>
    </dgm:pt>
    <dgm:pt modelId="{8DF4CE8F-6404-4F33-ACF6-0DA7B243B783}" type="pres">
      <dgm:prSet presAssocID="{62B8727E-1FF2-4498-AE18-97955DE9FF4D}" presName="padding2" presStyleCnt="0"/>
      <dgm:spPr/>
    </dgm:pt>
    <dgm:pt modelId="{6867B4E1-11B5-42B2-9713-DCEC80B8B247}" type="pres">
      <dgm:prSet presAssocID="{62B8727E-1FF2-4498-AE18-97955DE9FF4D}" presName="negArrow" presStyleCnt="0"/>
      <dgm:spPr/>
    </dgm:pt>
    <dgm:pt modelId="{60D45C0B-72D0-42AD-8C4D-0511310DC248}" type="pres">
      <dgm:prSet presAssocID="{62B8727E-1FF2-4498-AE18-97955DE9FF4D}" presName="backgroundArrow" presStyleLbl="node1" presStyleIdx="0" presStyleCnt="1" custFlipVert="1" custScaleX="77047" custScaleY="50340" custLinFactNeighborX="-2426" custLinFactNeighborY="91969"/>
      <dgm:spPr>
        <a:solidFill>
          <a:srgbClr val="FF0000"/>
        </a:solidFill>
      </dgm:spPr>
    </dgm:pt>
  </dgm:ptLst>
  <dgm:cxnLst>
    <dgm:cxn modelId="{87994F22-72B6-4C53-A078-B2917BC99069}" srcId="{62B8727E-1FF2-4498-AE18-97955DE9FF4D}" destId="{640E6323-7C49-4C8D-83EE-0CD390154A77}" srcOrd="0" destOrd="0" parTransId="{077F1DF5-1D57-40F6-B9F3-54F7D93C8697}" sibTransId="{F327D8ED-35A4-4EFD-BEDD-A41BD2D12929}"/>
    <dgm:cxn modelId="{394DFE63-BC0D-47A0-9FEA-5A35C0AEBF86}" type="presOf" srcId="{640E6323-7C49-4C8D-83EE-0CD390154A77}" destId="{48129F50-418A-41DF-9A52-E2EECCEEF876}" srcOrd="0" destOrd="0" presId="urn:microsoft.com/office/officeart/2005/8/layout/hProcess3"/>
    <dgm:cxn modelId="{48B70F8F-1C15-4B59-B61F-740A4232DBCD}" type="presOf" srcId="{62B8727E-1FF2-4498-AE18-97955DE9FF4D}" destId="{F66DB5F0-13FF-4683-BF25-A924F8F1DBC7}" srcOrd="0" destOrd="0" presId="urn:microsoft.com/office/officeart/2005/8/layout/hProcess3"/>
    <dgm:cxn modelId="{F41999EE-727F-4199-8473-5A082CDFFE95}" type="presParOf" srcId="{F66DB5F0-13FF-4683-BF25-A924F8F1DBC7}" destId="{F7421175-2FFC-4725-BA2C-1078F58FB10D}" srcOrd="0" destOrd="0" presId="urn:microsoft.com/office/officeart/2005/8/layout/hProcess3"/>
    <dgm:cxn modelId="{923ECD51-A8F2-49B4-9FE8-A37C0AEB3D47}" type="presParOf" srcId="{F66DB5F0-13FF-4683-BF25-A924F8F1DBC7}" destId="{9446D4F7-B4B3-4CD7-8FAC-BCF4F6EAC893}" srcOrd="1" destOrd="0" presId="urn:microsoft.com/office/officeart/2005/8/layout/hProcess3"/>
    <dgm:cxn modelId="{CF7101FA-D3C7-4F69-B899-35819DC12B51}" type="presParOf" srcId="{9446D4F7-B4B3-4CD7-8FAC-BCF4F6EAC893}" destId="{50040D92-02E5-4273-AE38-89436BA8C12D}" srcOrd="0" destOrd="0" presId="urn:microsoft.com/office/officeart/2005/8/layout/hProcess3"/>
    <dgm:cxn modelId="{4C5A4D02-5556-42DC-9ACE-9244B8B95BAB}" type="presParOf" srcId="{9446D4F7-B4B3-4CD7-8FAC-BCF4F6EAC893}" destId="{A9A7BBAE-D7DF-4DC2-AB88-63D212FC4A97}" srcOrd="1" destOrd="0" presId="urn:microsoft.com/office/officeart/2005/8/layout/hProcess3"/>
    <dgm:cxn modelId="{A15E9BCF-0D61-437F-80BF-D35C04A0BB5A}" type="presParOf" srcId="{A9A7BBAE-D7DF-4DC2-AB88-63D212FC4A97}" destId="{963D220C-1597-4701-AB90-813ADEC2D4FC}" srcOrd="0" destOrd="0" presId="urn:microsoft.com/office/officeart/2005/8/layout/hProcess3"/>
    <dgm:cxn modelId="{93C29A9B-67BF-4C54-8855-EA0C37264D86}" type="presParOf" srcId="{A9A7BBAE-D7DF-4DC2-AB88-63D212FC4A97}" destId="{48129F50-418A-41DF-9A52-E2EECCEEF876}" srcOrd="1" destOrd="0" presId="urn:microsoft.com/office/officeart/2005/8/layout/hProcess3"/>
    <dgm:cxn modelId="{2CAFE5C6-AE0C-4922-9708-ADC2F7131D70}" type="presParOf" srcId="{A9A7BBAE-D7DF-4DC2-AB88-63D212FC4A97}" destId="{47867E76-DC20-4858-AD2A-790721095FD7}" srcOrd="2" destOrd="0" presId="urn:microsoft.com/office/officeart/2005/8/layout/hProcess3"/>
    <dgm:cxn modelId="{F794660B-3C58-4519-A074-8EEF3AE094AA}" type="presParOf" srcId="{A9A7BBAE-D7DF-4DC2-AB88-63D212FC4A97}" destId="{2115992C-1C0D-47FD-83E3-7497C9395424}" srcOrd="3" destOrd="0" presId="urn:microsoft.com/office/officeart/2005/8/layout/hProcess3"/>
    <dgm:cxn modelId="{E841B3D5-6A44-4E02-A183-05CC5AB4E970}" type="presParOf" srcId="{9446D4F7-B4B3-4CD7-8FAC-BCF4F6EAC893}" destId="{8DF4CE8F-6404-4F33-ACF6-0DA7B243B783}" srcOrd="2" destOrd="0" presId="urn:microsoft.com/office/officeart/2005/8/layout/hProcess3"/>
    <dgm:cxn modelId="{5B284514-511D-4B6B-B1F4-8F7DD81545FC}" type="presParOf" srcId="{9446D4F7-B4B3-4CD7-8FAC-BCF4F6EAC893}" destId="{6867B4E1-11B5-42B2-9713-DCEC80B8B247}" srcOrd="3" destOrd="0" presId="urn:microsoft.com/office/officeart/2005/8/layout/hProcess3"/>
    <dgm:cxn modelId="{788360A1-7907-4ED2-96D4-17D10FCC4A32}" type="presParOf" srcId="{9446D4F7-B4B3-4CD7-8FAC-BCF4F6EAC893}" destId="{60D45C0B-72D0-42AD-8C4D-0511310DC24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F173A-E6DC-402C-BC5C-35C1A669C173}">
      <dsp:nvSpPr>
        <dsp:cNvPr id="0" name=""/>
        <dsp:cNvSpPr/>
      </dsp:nvSpPr>
      <dsp:spPr>
        <a:xfrm>
          <a:off x="4640632" y="891282"/>
          <a:ext cx="2684058" cy="44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43"/>
              </a:lnTo>
              <a:lnTo>
                <a:pt x="2684058" y="300243"/>
              </a:lnTo>
              <a:lnTo>
                <a:pt x="2684058" y="44058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8CEDC-3BBD-4855-9AF4-ED3D4D06FAF0}">
      <dsp:nvSpPr>
        <dsp:cNvPr id="0" name=""/>
        <dsp:cNvSpPr/>
      </dsp:nvSpPr>
      <dsp:spPr>
        <a:xfrm>
          <a:off x="6887917" y="3814399"/>
          <a:ext cx="2425458" cy="44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43"/>
              </a:lnTo>
              <a:lnTo>
                <a:pt x="2425458" y="300243"/>
              </a:lnTo>
              <a:lnTo>
                <a:pt x="2425458" y="44058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1FE1F-4CA7-4BA3-961D-519F64751EC3}">
      <dsp:nvSpPr>
        <dsp:cNvPr id="0" name=""/>
        <dsp:cNvSpPr/>
      </dsp:nvSpPr>
      <dsp:spPr>
        <a:xfrm>
          <a:off x="6887917" y="3814399"/>
          <a:ext cx="573924" cy="44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43"/>
              </a:lnTo>
              <a:lnTo>
                <a:pt x="573924" y="300243"/>
              </a:lnTo>
              <a:lnTo>
                <a:pt x="573924" y="44058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2A7B9-B483-4EBE-B726-EBDC020F940A}">
      <dsp:nvSpPr>
        <dsp:cNvPr id="0" name=""/>
        <dsp:cNvSpPr/>
      </dsp:nvSpPr>
      <dsp:spPr>
        <a:xfrm>
          <a:off x="5036382" y="3814399"/>
          <a:ext cx="1851534" cy="440581"/>
        </a:xfrm>
        <a:custGeom>
          <a:avLst/>
          <a:gdLst/>
          <a:ahLst/>
          <a:cxnLst/>
          <a:rect l="0" t="0" r="0" b="0"/>
          <a:pathLst>
            <a:path>
              <a:moveTo>
                <a:pt x="1851534" y="0"/>
              </a:moveTo>
              <a:lnTo>
                <a:pt x="1851534" y="300243"/>
              </a:lnTo>
              <a:lnTo>
                <a:pt x="0" y="300243"/>
              </a:lnTo>
              <a:lnTo>
                <a:pt x="0" y="44058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2EA8C-43AB-427F-A5A0-0479CCAAF1D9}">
      <dsp:nvSpPr>
        <dsp:cNvPr id="0" name=""/>
        <dsp:cNvSpPr/>
      </dsp:nvSpPr>
      <dsp:spPr>
        <a:xfrm>
          <a:off x="4453990" y="2231600"/>
          <a:ext cx="2433927" cy="44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43"/>
              </a:lnTo>
              <a:lnTo>
                <a:pt x="2433927" y="300243"/>
              </a:lnTo>
              <a:lnTo>
                <a:pt x="2433927" y="4405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E4329-4D5E-4333-9E80-36F2C30D0C07}">
      <dsp:nvSpPr>
        <dsp:cNvPr id="0" name=""/>
        <dsp:cNvSpPr/>
      </dsp:nvSpPr>
      <dsp:spPr>
        <a:xfrm>
          <a:off x="1830481" y="3798344"/>
          <a:ext cx="91440" cy="440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58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62E58-60AA-4AEC-A5AA-B7D9DBEDA23C}">
      <dsp:nvSpPr>
        <dsp:cNvPr id="0" name=""/>
        <dsp:cNvSpPr/>
      </dsp:nvSpPr>
      <dsp:spPr>
        <a:xfrm>
          <a:off x="1876201" y="2231600"/>
          <a:ext cx="2577788" cy="440581"/>
        </a:xfrm>
        <a:custGeom>
          <a:avLst/>
          <a:gdLst/>
          <a:ahLst/>
          <a:cxnLst/>
          <a:rect l="0" t="0" r="0" b="0"/>
          <a:pathLst>
            <a:path>
              <a:moveTo>
                <a:pt x="2577788" y="0"/>
              </a:moveTo>
              <a:lnTo>
                <a:pt x="2577788" y="300243"/>
              </a:lnTo>
              <a:lnTo>
                <a:pt x="0" y="300243"/>
              </a:lnTo>
              <a:lnTo>
                <a:pt x="0" y="4405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200B7-D22A-4C0C-9C98-74898C97FC81}">
      <dsp:nvSpPr>
        <dsp:cNvPr id="0" name=""/>
        <dsp:cNvSpPr/>
      </dsp:nvSpPr>
      <dsp:spPr>
        <a:xfrm>
          <a:off x="4453990" y="891282"/>
          <a:ext cx="186642" cy="440581"/>
        </a:xfrm>
        <a:custGeom>
          <a:avLst/>
          <a:gdLst/>
          <a:ahLst/>
          <a:cxnLst/>
          <a:rect l="0" t="0" r="0" b="0"/>
          <a:pathLst>
            <a:path>
              <a:moveTo>
                <a:pt x="186642" y="0"/>
              </a:moveTo>
              <a:lnTo>
                <a:pt x="186642" y="300243"/>
              </a:lnTo>
              <a:lnTo>
                <a:pt x="0" y="300243"/>
              </a:lnTo>
              <a:lnTo>
                <a:pt x="0" y="44058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20F44-BB4B-4744-ACEA-7965F38DAFBC}">
      <dsp:nvSpPr>
        <dsp:cNvPr id="0" name=""/>
        <dsp:cNvSpPr/>
      </dsp:nvSpPr>
      <dsp:spPr>
        <a:xfrm>
          <a:off x="1769931" y="891282"/>
          <a:ext cx="2870700" cy="440581"/>
        </a:xfrm>
        <a:custGeom>
          <a:avLst/>
          <a:gdLst/>
          <a:ahLst/>
          <a:cxnLst/>
          <a:rect l="0" t="0" r="0" b="0"/>
          <a:pathLst>
            <a:path>
              <a:moveTo>
                <a:pt x="2870700" y="0"/>
              </a:moveTo>
              <a:lnTo>
                <a:pt x="2870700" y="300243"/>
              </a:lnTo>
              <a:lnTo>
                <a:pt x="0" y="300243"/>
              </a:lnTo>
              <a:lnTo>
                <a:pt x="0" y="44058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89F87-3FBC-463F-B1F9-5F334671AFE4}">
      <dsp:nvSpPr>
        <dsp:cNvPr id="0" name=""/>
        <dsp:cNvSpPr/>
      </dsp:nvSpPr>
      <dsp:spPr>
        <a:xfrm>
          <a:off x="3368070" y="1983"/>
          <a:ext cx="2545124" cy="889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C5A62-BA8E-415C-932D-D8E32A69F8E3}">
      <dsp:nvSpPr>
        <dsp:cNvPr id="0" name=""/>
        <dsp:cNvSpPr/>
      </dsp:nvSpPr>
      <dsp:spPr>
        <a:xfrm>
          <a:off x="3536391" y="161888"/>
          <a:ext cx="2545124" cy="889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Directeur </a:t>
          </a:r>
          <a:r>
            <a:rPr lang="fr-FR" sz="1600" b="0" kern="1200" dirty="0">
              <a:solidFill>
                <a:schemeClr val="accent2">
                  <a:lumMod val="75000"/>
                </a:schemeClr>
              </a:solidFill>
            </a:rPr>
            <a:t>Haydn Jean-Sébastien</a:t>
          </a:r>
          <a:endParaRPr lang="fr-FR" sz="1600" b="0" kern="1200" dirty="0"/>
        </a:p>
      </dsp:txBody>
      <dsp:txXfrm>
        <a:off x="3562438" y="187935"/>
        <a:ext cx="2493030" cy="837205"/>
      </dsp:txXfrm>
    </dsp:sp>
    <dsp:sp modelId="{4A642746-0FBC-4225-BB80-6AAFEDB4CD96}">
      <dsp:nvSpPr>
        <dsp:cNvPr id="0" name=""/>
        <dsp:cNvSpPr/>
      </dsp:nvSpPr>
      <dsp:spPr>
        <a:xfrm>
          <a:off x="716415" y="1331863"/>
          <a:ext cx="2107032" cy="911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2A22F-76B7-4461-91AE-7074FFF861E6}">
      <dsp:nvSpPr>
        <dsp:cNvPr id="0" name=""/>
        <dsp:cNvSpPr/>
      </dsp:nvSpPr>
      <dsp:spPr>
        <a:xfrm>
          <a:off x="884736" y="1491769"/>
          <a:ext cx="2107032" cy="91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Responsable de service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accent2">
                  <a:lumMod val="75000"/>
                </a:schemeClr>
              </a:solidFill>
            </a:rPr>
            <a:t>Ribeiro Christelle</a:t>
          </a:r>
          <a:endParaRPr lang="fr-FR" sz="900" b="0" kern="1200" dirty="0"/>
        </a:p>
      </dsp:txBody>
      <dsp:txXfrm>
        <a:off x="911441" y="1518474"/>
        <a:ext cx="2053622" cy="858370"/>
      </dsp:txXfrm>
    </dsp:sp>
    <dsp:sp modelId="{02CBF308-0597-474E-BD19-D95292CE0F6D}">
      <dsp:nvSpPr>
        <dsp:cNvPr id="0" name=""/>
        <dsp:cNvSpPr/>
      </dsp:nvSpPr>
      <dsp:spPr>
        <a:xfrm>
          <a:off x="3160090" y="1331863"/>
          <a:ext cx="2587798" cy="899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3F0D-0446-4755-A507-26D7E6386EB6}">
      <dsp:nvSpPr>
        <dsp:cNvPr id="0" name=""/>
        <dsp:cNvSpPr/>
      </dsp:nvSpPr>
      <dsp:spPr>
        <a:xfrm>
          <a:off x="3328411" y="1491769"/>
          <a:ext cx="2587798" cy="899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Médecin PCO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accent2">
                  <a:lumMod val="75000"/>
                </a:schemeClr>
              </a:solidFill>
            </a:rPr>
            <a:t>Dr Maillard Florence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kern="1200" dirty="0"/>
            <a:t>0,20 ETP</a:t>
          </a:r>
        </a:p>
      </dsp:txBody>
      <dsp:txXfrm>
        <a:off x="3354763" y="1518121"/>
        <a:ext cx="2535094" cy="847033"/>
      </dsp:txXfrm>
    </dsp:sp>
    <dsp:sp modelId="{FA1631B8-8545-48BA-AD5C-6B5E508EEF87}">
      <dsp:nvSpPr>
        <dsp:cNvPr id="0" name=""/>
        <dsp:cNvSpPr/>
      </dsp:nvSpPr>
      <dsp:spPr>
        <a:xfrm>
          <a:off x="687495" y="2672181"/>
          <a:ext cx="2377410" cy="11261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B330-6E77-4CCE-A0D3-3EC983425D5C}">
      <dsp:nvSpPr>
        <dsp:cNvPr id="0" name=""/>
        <dsp:cNvSpPr/>
      </dsp:nvSpPr>
      <dsp:spPr>
        <a:xfrm>
          <a:off x="855817" y="2832087"/>
          <a:ext cx="2377410" cy="1126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PCO 0-6 ans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Secrétaire médicale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solidFill>
                <a:schemeClr val="accent2">
                  <a:lumMod val="75000"/>
                </a:schemeClr>
              </a:solidFill>
            </a:rPr>
            <a:t>Mignotte</a:t>
          </a:r>
          <a:r>
            <a:rPr lang="fr-FR" sz="1600" b="1" kern="1200" dirty="0">
              <a:solidFill>
                <a:schemeClr val="accent2">
                  <a:lumMod val="75000"/>
                </a:schemeClr>
              </a:solidFill>
            </a:rPr>
            <a:t> Coralie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b="1" kern="1200" dirty="0">
              <a:solidFill>
                <a:schemeClr val="tx1"/>
              </a:solidFill>
            </a:rPr>
            <a:t>1 ETP</a:t>
          </a:r>
          <a:endParaRPr lang="fr-FR" sz="600" kern="1200" dirty="0">
            <a:solidFill>
              <a:schemeClr val="tx1"/>
            </a:solidFill>
          </a:endParaRPr>
        </a:p>
      </dsp:txBody>
      <dsp:txXfrm>
        <a:off x="888801" y="2865071"/>
        <a:ext cx="2311442" cy="1060194"/>
      </dsp:txXfrm>
    </dsp:sp>
    <dsp:sp modelId="{D87C4F22-68D2-4E46-942B-C4584FA8D952}">
      <dsp:nvSpPr>
        <dsp:cNvPr id="0" name=""/>
        <dsp:cNvSpPr/>
      </dsp:nvSpPr>
      <dsp:spPr>
        <a:xfrm>
          <a:off x="384032" y="4238925"/>
          <a:ext cx="2984336" cy="961956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DF0204BC-B4EC-4247-99BD-8EEEFC9FD600}">
      <dsp:nvSpPr>
        <dsp:cNvPr id="0" name=""/>
        <dsp:cNvSpPr/>
      </dsp:nvSpPr>
      <dsp:spPr>
        <a:xfrm>
          <a:off x="552354" y="4398830"/>
          <a:ext cx="2984336" cy="96195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Coordinatrice de parcours </a:t>
          </a:r>
          <a:r>
            <a:rPr lang="fr-FR" sz="1600" b="1" kern="1200" dirty="0" err="1">
              <a:solidFill>
                <a:schemeClr val="accent2">
                  <a:lumMod val="75000"/>
                </a:schemeClr>
              </a:solidFill>
            </a:rPr>
            <a:t>Sounier</a:t>
          </a:r>
          <a:r>
            <a:rPr lang="fr-FR" sz="1600" b="1" kern="1200" dirty="0">
              <a:solidFill>
                <a:schemeClr val="accent2">
                  <a:lumMod val="75000"/>
                </a:schemeClr>
              </a:solidFill>
            </a:rPr>
            <a:t> Laetitia </a:t>
          </a:r>
          <a:r>
            <a:rPr lang="fr-FR" sz="800" kern="1200" dirty="0"/>
            <a:t>1ETP</a:t>
          </a:r>
          <a:endParaRPr lang="fr-FR" sz="1100" b="1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Psychologue </a:t>
          </a:r>
          <a:r>
            <a:rPr lang="fr-FR" sz="1600" b="1" kern="1200" dirty="0">
              <a:solidFill>
                <a:schemeClr val="accent2">
                  <a:lumMod val="75000"/>
                </a:schemeClr>
              </a:solidFill>
            </a:rPr>
            <a:t>Got Caroline</a:t>
          </a:r>
          <a:r>
            <a:rPr lang="fr-FR" sz="11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800" kern="1200" dirty="0"/>
            <a:t>0,5 ETP</a:t>
          </a:r>
          <a:endParaRPr lang="fr-FR" sz="1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0529" y="4427005"/>
        <a:ext cx="2927986" cy="905606"/>
      </dsp:txXfrm>
    </dsp:sp>
    <dsp:sp modelId="{B101CBAE-11C3-444D-B079-083FA4DE89AF}">
      <dsp:nvSpPr>
        <dsp:cNvPr id="0" name=""/>
        <dsp:cNvSpPr/>
      </dsp:nvSpPr>
      <dsp:spPr>
        <a:xfrm>
          <a:off x="5555350" y="2672181"/>
          <a:ext cx="2665134" cy="1142217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B67F64C2-E60A-40FC-AF50-732B4875F09F}">
      <dsp:nvSpPr>
        <dsp:cNvPr id="0" name=""/>
        <dsp:cNvSpPr/>
      </dsp:nvSpPr>
      <dsp:spPr>
        <a:xfrm>
          <a:off x="5723671" y="2832087"/>
          <a:ext cx="2665134" cy="1142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PCO 7-12 ans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Secrétaire médicale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solidFill>
                <a:schemeClr val="accent2">
                  <a:lumMod val="75000"/>
                </a:schemeClr>
              </a:solidFill>
            </a:rPr>
            <a:t>Pichardie</a:t>
          </a:r>
          <a:r>
            <a:rPr lang="fr-FR" sz="1600" b="1" kern="1200" dirty="0">
              <a:solidFill>
                <a:schemeClr val="accent2">
                  <a:lumMod val="75000"/>
                </a:schemeClr>
              </a:solidFill>
            </a:rPr>
            <a:t> Marie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1ETP</a:t>
          </a:r>
        </a:p>
      </dsp:txBody>
      <dsp:txXfrm>
        <a:off x="5757125" y="2865541"/>
        <a:ext cx="2598226" cy="1075309"/>
      </dsp:txXfrm>
    </dsp:sp>
    <dsp:sp modelId="{8EE96CA0-6648-4C1D-BE78-DE3A4844A504}">
      <dsp:nvSpPr>
        <dsp:cNvPr id="0" name=""/>
        <dsp:cNvSpPr/>
      </dsp:nvSpPr>
      <dsp:spPr>
        <a:xfrm>
          <a:off x="3705012" y="4254980"/>
          <a:ext cx="2662740" cy="9619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BB2DA-BCFE-4841-8601-7199E327B0DD}">
      <dsp:nvSpPr>
        <dsp:cNvPr id="0" name=""/>
        <dsp:cNvSpPr/>
      </dsp:nvSpPr>
      <dsp:spPr>
        <a:xfrm>
          <a:off x="3873333" y="4414885"/>
          <a:ext cx="2662740" cy="961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Psychologue </a:t>
          </a:r>
          <a:r>
            <a:rPr lang="fr-FR" sz="1600" b="1" kern="1200" dirty="0">
              <a:solidFill>
                <a:schemeClr val="accent2">
                  <a:lumMod val="75000"/>
                </a:schemeClr>
              </a:solidFill>
            </a:rPr>
            <a:t>Raes Céline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0,5 ETP</a:t>
          </a:r>
          <a:endParaRPr lang="fr-FR" sz="11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01508" y="4443060"/>
        <a:ext cx="2606390" cy="905606"/>
      </dsp:txXfrm>
    </dsp:sp>
    <dsp:sp modelId="{A2460ADF-CFAA-486C-A775-779E4E4A39B3}">
      <dsp:nvSpPr>
        <dsp:cNvPr id="0" name=""/>
        <dsp:cNvSpPr/>
      </dsp:nvSpPr>
      <dsp:spPr>
        <a:xfrm>
          <a:off x="6704395" y="4254980"/>
          <a:ext cx="1514891" cy="9619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B3464-B20F-4D30-AF94-AB1D2F058265}">
      <dsp:nvSpPr>
        <dsp:cNvPr id="0" name=""/>
        <dsp:cNvSpPr/>
      </dsp:nvSpPr>
      <dsp:spPr>
        <a:xfrm>
          <a:off x="6872716" y="4414885"/>
          <a:ext cx="1514891" cy="961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Éducateur spécialisé recrutement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1 ETP</a:t>
          </a:r>
        </a:p>
      </dsp:txBody>
      <dsp:txXfrm>
        <a:off x="6900891" y="4443060"/>
        <a:ext cx="1458541" cy="905606"/>
      </dsp:txXfrm>
    </dsp:sp>
    <dsp:sp modelId="{2AFF49BB-46FD-43F5-B2DF-27E41564E276}">
      <dsp:nvSpPr>
        <dsp:cNvPr id="0" name=""/>
        <dsp:cNvSpPr/>
      </dsp:nvSpPr>
      <dsp:spPr>
        <a:xfrm>
          <a:off x="8555930" y="4254980"/>
          <a:ext cx="1514891" cy="9619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3449C-FA82-42AD-BEC8-111B728897CE}">
      <dsp:nvSpPr>
        <dsp:cNvPr id="0" name=""/>
        <dsp:cNvSpPr/>
      </dsp:nvSpPr>
      <dsp:spPr>
        <a:xfrm>
          <a:off x="8724251" y="4414885"/>
          <a:ext cx="1514891" cy="961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Assistante sociale recrutement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/>
            <a:t>0,5 ETP</a:t>
          </a:r>
          <a:endParaRPr lang="fr-FR" sz="800" kern="1200" dirty="0"/>
        </a:p>
      </dsp:txBody>
      <dsp:txXfrm>
        <a:off x="8752426" y="4443060"/>
        <a:ext cx="1458541" cy="905606"/>
      </dsp:txXfrm>
    </dsp:sp>
    <dsp:sp modelId="{2F22245E-6C6D-4E77-B6BA-C169C4EFD49F}">
      <dsp:nvSpPr>
        <dsp:cNvPr id="0" name=""/>
        <dsp:cNvSpPr/>
      </dsp:nvSpPr>
      <dsp:spPr>
        <a:xfrm>
          <a:off x="6084532" y="1331863"/>
          <a:ext cx="2480317" cy="9486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7D4BC-1E01-499D-B36D-53215962F46B}">
      <dsp:nvSpPr>
        <dsp:cNvPr id="0" name=""/>
        <dsp:cNvSpPr/>
      </dsp:nvSpPr>
      <dsp:spPr>
        <a:xfrm>
          <a:off x="6252853" y="1491769"/>
          <a:ext cx="2480317" cy="948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Médecin Directeur CAMSP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accent2">
                  <a:lumMod val="75000"/>
                </a:schemeClr>
              </a:solidFill>
            </a:rPr>
            <a:t>Dr Thévenot Pierre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0,10 ETP</a:t>
          </a:r>
        </a:p>
      </dsp:txBody>
      <dsp:txXfrm>
        <a:off x="6280639" y="1519555"/>
        <a:ext cx="2424745" cy="89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DD5AC-89D6-4A43-BDED-D17552E9587D}">
      <dsp:nvSpPr>
        <dsp:cNvPr id="0" name=""/>
        <dsp:cNvSpPr/>
      </dsp:nvSpPr>
      <dsp:spPr>
        <a:xfrm>
          <a:off x="6189" y="989943"/>
          <a:ext cx="4319711" cy="11361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none" kern="1200" dirty="0">
              <a:solidFill>
                <a:schemeClr val="tx1"/>
              </a:solidFill>
            </a:rPr>
            <a:t>Repérage: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médecins, parents, professionnels de la petite enfance, scolaire</a:t>
          </a:r>
        </a:p>
      </dsp:txBody>
      <dsp:txXfrm>
        <a:off x="39466" y="1023220"/>
        <a:ext cx="4253157" cy="1069595"/>
      </dsp:txXfrm>
    </dsp:sp>
    <dsp:sp modelId="{E0CF947E-1D4E-4122-A1E0-162AA0092988}">
      <dsp:nvSpPr>
        <dsp:cNvPr id="0" name=""/>
        <dsp:cNvSpPr/>
      </dsp:nvSpPr>
      <dsp:spPr>
        <a:xfrm>
          <a:off x="4576980" y="1246680"/>
          <a:ext cx="532287" cy="622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576980" y="1371215"/>
        <a:ext cx="372601" cy="373605"/>
      </dsp:txXfrm>
    </dsp:sp>
    <dsp:sp modelId="{8E464C68-7B90-4D2C-8D76-938742386279}">
      <dsp:nvSpPr>
        <dsp:cNvPr id="0" name=""/>
        <dsp:cNvSpPr/>
      </dsp:nvSpPr>
      <dsp:spPr>
        <a:xfrm>
          <a:off x="5330217" y="970079"/>
          <a:ext cx="2510788" cy="1175876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none" kern="1200" dirty="0">
              <a:solidFill>
                <a:schemeClr val="tx1"/>
              </a:solidFill>
            </a:rPr>
            <a:t>Dépistage: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médecins (pédiatre, généraliste, médecin scolaire, médecin PMI)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GRILLE DE REPERAGE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5364657" y="1004519"/>
        <a:ext cx="2441908" cy="1106996"/>
      </dsp:txXfrm>
    </dsp:sp>
    <dsp:sp modelId="{BF49E65A-29E6-4D89-B183-7A3711197479}">
      <dsp:nvSpPr>
        <dsp:cNvPr id="0" name=""/>
        <dsp:cNvSpPr/>
      </dsp:nvSpPr>
      <dsp:spPr>
        <a:xfrm>
          <a:off x="8092084" y="1246680"/>
          <a:ext cx="532287" cy="622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8092084" y="1371215"/>
        <a:ext cx="372601" cy="373605"/>
      </dsp:txXfrm>
    </dsp:sp>
    <dsp:sp modelId="{59CB26BC-BD98-49BE-AA27-A7185CFF753C}">
      <dsp:nvSpPr>
        <dsp:cNvPr id="0" name=""/>
        <dsp:cNvSpPr/>
      </dsp:nvSpPr>
      <dsp:spPr>
        <a:xfrm>
          <a:off x="8845321" y="973547"/>
          <a:ext cx="2510788" cy="1168940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none" kern="1200" dirty="0">
              <a:solidFill>
                <a:schemeClr val="tx1"/>
              </a:solidFill>
            </a:rPr>
            <a:t>Orientation: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PCO</a:t>
          </a:r>
        </a:p>
      </dsp:txBody>
      <dsp:txXfrm>
        <a:off x="8879558" y="1007784"/>
        <a:ext cx="2442314" cy="1100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F1641-804B-4E76-A2DE-AFD66A1222EF}">
      <dsp:nvSpPr>
        <dsp:cNvPr id="0" name=""/>
        <dsp:cNvSpPr/>
      </dsp:nvSpPr>
      <dsp:spPr>
        <a:xfrm>
          <a:off x="801296" y="1477900"/>
          <a:ext cx="1224387" cy="1224387"/>
        </a:xfrm>
        <a:prstGeom prst="donut">
          <a:avLst>
            <a:gd name="adj" fmla="val 2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CCDC4-FB5A-4659-846A-2E7403DEA423}">
      <dsp:nvSpPr>
        <dsp:cNvPr id="0" name=""/>
        <dsp:cNvSpPr/>
      </dsp:nvSpPr>
      <dsp:spPr>
        <a:xfrm rot="17700000">
          <a:off x="1232715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Réception:</a:t>
          </a:r>
          <a:r>
            <a:rPr lang="fr-FR" sz="1600" b="1" kern="1200" dirty="0"/>
            <a:t> </a:t>
          </a:r>
          <a:r>
            <a:rPr lang="fr-FR" sz="1600" kern="1200" dirty="0"/>
            <a:t>dossier complet</a:t>
          </a:r>
        </a:p>
      </dsp:txBody>
      <dsp:txXfrm>
        <a:off x="1232715" y="479775"/>
        <a:ext cx="1522049" cy="733510"/>
      </dsp:txXfrm>
    </dsp:sp>
    <dsp:sp modelId="{5DE3ED88-2A3D-4429-AC71-65660CCCFB59}">
      <dsp:nvSpPr>
        <dsp:cNvPr id="0" name=""/>
        <dsp:cNvSpPr/>
      </dsp:nvSpPr>
      <dsp:spPr>
        <a:xfrm>
          <a:off x="2118007" y="1477900"/>
          <a:ext cx="1224387" cy="1224387"/>
        </a:xfrm>
        <a:prstGeom prst="donut">
          <a:avLst>
            <a:gd name="adj" fmla="val 2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3F6D1-265B-4251-96DA-CD6C8F3CB509}">
      <dsp:nvSpPr>
        <dsp:cNvPr id="0" name=""/>
        <dsp:cNvSpPr/>
      </dsp:nvSpPr>
      <dsp:spPr>
        <a:xfrm rot="17700000">
          <a:off x="2549426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/>
            <a:t>Commission d’admission: </a:t>
          </a:r>
          <a:r>
            <a:rPr lang="fr-FR" sz="1600" kern="1200" dirty="0"/>
            <a:t>décision sur le parcours</a:t>
          </a:r>
          <a:r>
            <a:rPr lang="fr-FR" sz="1600" b="1" u="sng" kern="1200" dirty="0"/>
            <a:t> </a:t>
          </a:r>
        </a:p>
      </dsp:txBody>
      <dsp:txXfrm>
        <a:off x="2549426" y="479775"/>
        <a:ext cx="1522049" cy="733510"/>
      </dsp:txXfrm>
    </dsp:sp>
    <dsp:sp modelId="{AF943101-F121-46B6-8A7B-FBBAC586D6C9}">
      <dsp:nvSpPr>
        <dsp:cNvPr id="0" name=""/>
        <dsp:cNvSpPr/>
      </dsp:nvSpPr>
      <dsp:spPr>
        <a:xfrm>
          <a:off x="3434718" y="1477900"/>
          <a:ext cx="1224387" cy="1224387"/>
        </a:xfrm>
        <a:prstGeom prst="donut">
          <a:avLst>
            <a:gd name="adj" fmla="val 2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A020B-8D19-4121-AE2F-DD846F444EF9}">
      <dsp:nvSpPr>
        <dsp:cNvPr id="0" name=""/>
        <dsp:cNvSpPr/>
      </dsp:nvSpPr>
      <dsp:spPr>
        <a:xfrm rot="17700000">
          <a:off x="3866136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Rencontre Médecin ou coordinatrice si besoin </a:t>
          </a:r>
          <a:endParaRPr lang="fr-FR" sz="1600" kern="1200" dirty="0"/>
        </a:p>
      </dsp:txBody>
      <dsp:txXfrm>
        <a:off x="3866136" y="479775"/>
        <a:ext cx="1522049" cy="733510"/>
      </dsp:txXfrm>
    </dsp:sp>
    <dsp:sp modelId="{19C54A41-1655-464D-8ADA-592E7E8181DA}">
      <dsp:nvSpPr>
        <dsp:cNvPr id="0" name=""/>
        <dsp:cNvSpPr/>
      </dsp:nvSpPr>
      <dsp:spPr>
        <a:xfrm>
          <a:off x="4751428" y="1477900"/>
          <a:ext cx="1224387" cy="1224387"/>
        </a:xfrm>
        <a:prstGeom prst="donut">
          <a:avLst>
            <a:gd name="adj" fmla="val 2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5B54C-C1FF-40D5-B4AB-05497FD8FF4F}">
      <dsp:nvSpPr>
        <dsp:cNvPr id="0" name=""/>
        <dsp:cNvSpPr/>
      </dsp:nvSpPr>
      <dsp:spPr>
        <a:xfrm rot="17700000">
          <a:off x="5182847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Bilans + forfaits précoces</a:t>
          </a:r>
          <a:endParaRPr lang="fr-FR" sz="1800" kern="1200" dirty="0"/>
        </a:p>
      </dsp:txBody>
      <dsp:txXfrm>
        <a:off x="5182847" y="479775"/>
        <a:ext cx="1522049" cy="733510"/>
      </dsp:txXfrm>
    </dsp:sp>
    <dsp:sp modelId="{64EFB389-9FEB-4E4C-AFF4-D79B57714CCD}">
      <dsp:nvSpPr>
        <dsp:cNvPr id="0" name=""/>
        <dsp:cNvSpPr/>
      </dsp:nvSpPr>
      <dsp:spPr>
        <a:xfrm>
          <a:off x="6068139" y="1477900"/>
          <a:ext cx="1224387" cy="1224387"/>
        </a:xfrm>
        <a:prstGeom prst="donut">
          <a:avLst>
            <a:gd name="adj" fmla="val 2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C4846-F62C-4DCF-A782-B4527B54F1D0}">
      <dsp:nvSpPr>
        <dsp:cNvPr id="0" name=""/>
        <dsp:cNvSpPr/>
      </dsp:nvSpPr>
      <dsp:spPr>
        <a:xfrm rot="17700000">
          <a:off x="6499558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RCP* à 6 mois : si pas de consultation </a:t>
          </a:r>
        </a:p>
      </dsp:txBody>
      <dsp:txXfrm>
        <a:off x="6499558" y="479775"/>
        <a:ext cx="1522049" cy="733510"/>
      </dsp:txXfrm>
    </dsp:sp>
    <dsp:sp modelId="{59CCA62F-3C58-426C-BF84-F264C973EB9F}">
      <dsp:nvSpPr>
        <dsp:cNvPr id="0" name=""/>
        <dsp:cNvSpPr/>
      </dsp:nvSpPr>
      <dsp:spPr>
        <a:xfrm>
          <a:off x="7384849" y="1477900"/>
          <a:ext cx="1224387" cy="1224387"/>
        </a:xfrm>
        <a:prstGeom prst="donut">
          <a:avLst>
            <a:gd name="adj" fmla="val 2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3D159-A525-4017-BA5B-6EE31EFA419C}">
      <dsp:nvSpPr>
        <dsp:cNvPr id="0" name=""/>
        <dsp:cNvSpPr/>
      </dsp:nvSpPr>
      <dsp:spPr>
        <a:xfrm rot="17700000">
          <a:off x="7816268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 dirty="0"/>
            <a:t>RCP à 9 mois: </a:t>
          </a:r>
          <a:r>
            <a:rPr lang="fr-FR" sz="1800" kern="1200" dirty="0"/>
            <a:t>orientation</a:t>
          </a:r>
          <a:endParaRPr lang="fr-FR" sz="1700" kern="1200" dirty="0"/>
        </a:p>
      </dsp:txBody>
      <dsp:txXfrm>
        <a:off x="7816268" y="479775"/>
        <a:ext cx="1522049" cy="733510"/>
      </dsp:txXfrm>
    </dsp:sp>
    <dsp:sp modelId="{E43C74C8-CA59-4ED2-A738-F3D25FB9B876}">
      <dsp:nvSpPr>
        <dsp:cNvPr id="0" name=""/>
        <dsp:cNvSpPr/>
      </dsp:nvSpPr>
      <dsp:spPr>
        <a:xfrm>
          <a:off x="8701560" y="1477900"/>
          <a:ext cx="1224387" cy="1224387"/>
        </a:xfrm>
        <a:prstGeom prst="donut">
          <a:avLst>
            <a:gd name="adj" fmla="val 2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8973D-C338-4683-B9FF-01E333DD80B3}">
      <dsp:nvSpPr>
        <dsp:cNvPr id="0" name=""/>
        <dsp:cNvSpPr/>
      </dsp:nvSpPr>
      <dsp:spPr>
        <a:xfrm rot="17700000">
          <a:off x="9132979" y="479775"/>
          <a:ext cx="1522049" cy="73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Fin de prise en charge</a:t>
          </a:r>
          <a:endParaRPr lang="fr-FR" sz="2000" kern="1200" dirty="0"/>
        </a:p>
      </dsp:txBody>
      <dsp:txXfrm>
        <a:off x="9132979" y="479775"/>
        <a:ext cx="1522049" cy="733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92E7A-EE80-4C25-A864-81A935A1873D}">
      <dsp:nvSpPr>
        <dsp:cNvPr id="0" name=""/>
        <dsp:cNvSpPr/>
      </dsp:nvSpPr>
      <dsp:spPr>
        <a:xfrm>
          <a:off x="175472" y="332432"/>
          <a:ext cx="2702584" cy="8643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Sous 15 jours</a:t>
          </a:r>
        </a:p>
      </dsp:txBody>
      <dsp:txXfrm>
        <a:off x="607651" y="332432"/>
        <a:ext cx="1838227" cy="864357"/>
      </dsp:txXfrm>
    </dsp:sp>
    <dsp:sp modelId="{1F5FFBA9-DCD2-4D74-9E18-0106CD52B898}">
      <dsp:nvSpPr>
        <dsp:cNvPr id="0" name=""/>
        <dsp:cNvSpPr/>
      </dsp:nvSpPr>
      <dsp:spPr>
        <a:xfrm>
          <a:off x="2489033" y="337403"/>
          <a:ext cx="4829233" cy="859386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Sous 3 mois</a:t>
          </a:r>
        </a:p>
      </dsp:txBody>
      <dsp:txXfrm>
        <a:off x="2918726" y="337403"/>
        <a:ext cx="3969847" cy="859386"/>
      </dsp:txXfrm>
    </dsp:sp>
    <dsp:sp modelId="{33463E51-3776-4EC9-8574-2562B5523C14}">
      <dsp:nvSpPr>
        <dsp:cNvPr id="0" name=""/>
        <dsp:cNvSpPr/>
      </dsp:nvSpPr>
      <dsp:spPr>
        <a:xfrm>
          <a:off x="6916597" y="338683"/>
          <a:ext cx="1682639" cy="858106"/>
        </a:xfrm>
        <a:prstGeom prst="chevron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Sous 9 mois </a:t>
          </a:r>
        </a:p>
      </dsp:txBody>
      <dsp:txXfrm>
        <a:off x="7345650" y="338683"/>
        <a:ext cx="824533" cy="858106"/>
      </dsp:txXfrm>
    </dsp:sp>
    <dsp:sp modelId="{6AE1226F-1336-4248-93C1-7FBA32066DD4}">
      <dsp:nvSpPr>
        <dsp:cNvPr id="0" name=""/>
        <dsp:cNvSpPr/>
      </dsp:nvSpPr>
      <dsp:spPr>
        <a:xfrm>
          <a:off x="8275961" y="348178"/>
          <a:ext cx="2114132" cy="848611"/>
        </a:xfrm>
        <a:prstGeom prst="chevron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Sous 3 mois</a:t>
          </a:r>
        </a:p>
      </dsp:txBody>
      <dsp:txXfrm>
        <a:off x="8700267" y="348178"/>
        <a:ext cx="1265521" cy="848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45C0B-72D0-42AD-8C4D-0511310DC248}">
      <dsp:nvSpPr>
        <dsp:cNvPr id="0" name=""/>
        <dsp:cNvSpPr/>
      </dsp:nvSpPr>
      <dsp:spPr>
        <a:xfrm flipV="1">
          <a:off x="0" y="577300"/>
          <a:ext cx="6474195" cy="507427"/>
        </a:xfrm>
        <a:prstGeom prst="rightArrow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29F50-418A-41DF-9A52-E2EECCEEF876}">
      <dsp:nvSpPr>
        <dsp:cNvPr id="0" name=""/>
        <dsp:cNvSpPr/>
      </dsp:nvSpPr>
      <dsp:spPr>
        <a:xfrm>
          <a:off x="0" y="349621"/>
          <a:ext cx="6473716" cy="56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Sous 12 mois renouvelable une fois </a:t>
          </a:r>
        </a:p>
      </dsp:txBody>
      <dsp:txXfrm>
        <a:off x="0" y="349621"/>
        <a:ext cx="6473716" cy="56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37D42-86C5-4AC7-9A02-94F50B6A2F3C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ACA6-D8DD-4DA0-AED5-07BB2FB03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3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A5DC-A7DF-4156-A80C-3D2497805D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9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73344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43878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47167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28734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438882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5721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108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36571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98560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85215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7004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0516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82736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218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47032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3403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816D-59A0-40A1-B1C2-FC0291D24EAD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0A1F43-2778-4EB3-820A-8CC9FF8C7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comb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lateforme-tnd66@adpep66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50706"/>
          </a:xfrm>
          <a:noFill/>
          <a:ln w="28575">
            <a:noFill/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fr-FR" dirty="0">
                <a:solidFill>
                  <a:srgbClr val="00B050"/>
                </a:solidFill>
              </a:rPr>
            </a:br>
            <a:br>
              <a:rPr lang="fr-FR" dirty="0">
                <a:solidFill>
                  <a:srgbClr val="00B050"/>
                </a:solidFill>
              </a:rPr>
            </a:br>
            <a:br>
              <a:rPr lang="fr-FR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2060"/>
                </a:solidFill>
              </a:rPr>
              <a:t>Présentation de la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sz="6600" b="1" dirty="0">
                <a:solidFill>
                  <a:srgbClr val="FF0000"/>
                </a:solidFill>
              </a:rPr>
              <a:t>P</a:t>
            </a:r>
            <a:r>
              <a:rPr lang="fr-FR" sz="4400" dirty="0">
                <a:solidFill>
                  <a:srgbClr val="002060"/>
                </a:solidFill>
              </a:rPr>
              <a:t>lateforme de </a:t>
            </a:r>
            <a:r>
              <a:rPr lang="fr-FR" sz="6600" b="1" dirty="0">
                <a:solidFill>
                  <a:srgbClr val="FF0000"/>
                </a:solidFill>
              </a:rPr>
              <a:t>C</a:t>
            </a:r>
            <a:r>
              <a:rPr lang="fr-FR" sz="4400" dirty="0">
                <a:solidFill>
                  <a:srgbClr val="002060"/>
                </a:solidFill>
              </a:rPr>
              <a:t>oordination et d’</a:t>
            </a:r>
            <a:r>
              <a:rPr lang="fr-FR" sz="6600" b="1" dirty="0">
                <a:solidFill>
                  <a:srgbClr val="FF0000"/>
                </a:solidFill>
              </a:rPr>
              <a:t>O</a:t>
            </a:r>
            <a:r>
              <a:rPr lang="fr-FR" sz="4400" dirty="0">
                <a:solidFill>
                  <a:srgbClr val="002060"/>
                </a:solidFill>
              </a:rPr>
              <a:t>rientation</a:t>
            </a:r>
            <a:br>
              <a:rPr lang="fr-FR" dirty="0">
                <a:solidFill>
                  <a:srgbClr val="00B050"/>
                </a:solidFill>
              </a:rPr>
            </a:br>
            <a:br>
              <a:rPr lang="fr-FR" dirty="0">
                <a:solidFill>
                  <a:srgbClr val="00B050"/>
                </a:solidFill>
              </a:rPr>
            </a:br>
            <a:r>
              <a:rPr lang="fr-FR" i="1" dirty="0">
                <a:solidFill>
                  <a:srgbClr val="0070C0"/>
                </a:solidFill>
              </a:rPr>
              <a:t>des Pyrénées-Orientales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74638"/>
            <a:ext cx="1699188" cy="16267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040859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09600" y="274638"/>
            <a:ext cx="10972800" cy="6250706"/>
          </a:xfrm>
          <a:prstGeom prst="rect">
            <a:avLst/>
          </a:prstGeom>
          <a:noFill/>
          <a:ln w="28575" cap="flat" cmpd="sng" algn="ctr">
            <a:noFill/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  <a:p>
            <a:br>
              <a:rPr lang="fr-FR" dirty="0">
                <a:solidFill>
                  <a:srgbClr val="00B050"/>
                </a:solidFill>
              </a:rPr>
            </a:br>
            <a:r>
              <a:rPr lang="fr-FR" sz="6000" dirty="0">
                <a:solidFill>
                  <a:srgbClr val="002060"/>
                </a:solidFill>
              </a:rPr>
              <a:t>D</a:t>
            </a:r>
            <a:r>
              <a:rPr lang="fr-FR" sz="6000" dirty="0">
                <a:solidFill>
                  <a:srgbClr val="002060"/>
                </a:solidFill>
                <a:cs typeface="Arial"/>
              </a:rPr>
              <a:t>É</a:t>
            </a:r>
            <a:r>
              <a:rPr lang="fr-FR" sz="6000" dirty="0">
                <a:solidFill>
                  <a:srgbClr val="002060"/>
                </a:solidFill>
              </a:rPr>
              <a:t>ROULEMENT DU PARCOURS</a:t>
            </a:r>
            <a:endParaRPr lang="fr-FR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4638"/>
            <a:ext cx="1655813" cy="1448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86299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360" y="188640"/>
            <a:ext cx="90148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Différents types de parcours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5360" y="1268761"/>
            <a:ext cx="115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3 types de parcours possibles, déterminés lors de la commission d’admission en fonction des besoins de l’enfant et du souhait de la famille.</a:t>
            </a:r>
          </a:p>
          <a:p>
            <a:pPr algn="just"/>
            <a:r>
              <a:rPr lang="fr-FR" sz="2000" dirty="0"/>
              <a:t>Les médecins, référents du parcours de l’enfant, mais aussi ses parents repèrent les besoins de l’enfant.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5360" y="3356992"/>
            <a:ext cx="2880320" cy="163121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i="1" u="sng" dirty="0">
                <a:solidFill>
                  <a:schemeClr val="tx1"/>
                </a:solidFill>
              </a:rPr>
              <a:t>Parcours interne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Médecins PCO </a:t>
            </a:r>
          </a:p>
          <a:p>
            <a:pPr algn="ctr"/>
            <a:r>
              <a:rPr lang="fr-FR" sz="2000" dirty="0"/>
              <a:t>+</a:t>
            </a:r>
          </a:p>
          <a:p>
            <a:pPr algn="ctr"/>
            <a:r>
              <a:rPr lang="fr-FR" sz="2000" dirty="0"/>
              <a:t> professionnels libéraux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76320" y="3356992"/>
            <a:ext cx="287904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i="1" u="sng" dirty="0"/>
              <a:t>Parcours externe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Orientation vers une autre structure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03206" y="3342317"/>
            <a:ext cx="2784309" cy="25545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i="1" u="sng" dirty="0"/>
              <a:t>Parcours mixte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Médecins PCO </a:t>
            </a:r>
          </a:p>
          <a:p>
            <a:pPr algn="ctr"/>
            <a:r>
              <a:rPr lang="fr-FR" sz="2000" dirty="0"/>
              <a:t>+ </a:t>
            </a:r>
          </a:p>
          <a:p>
            <a:pPr algn="ctr"/>
            <a:r>
              <a:rPr lang="fr-FR" sz="2000" dirty="0"/>
              <a:t>professionnels libéraux </a:t>
            </a:r>
          </a:p>
          <a:p>
            <a:pPr algn="ctr"/>
            <a:r>
              <a:rPr lang="fr-FR" sz="2000" dirty="0"/>
              <a:t>+ </a:t>
            </a:r>
          </a:p>
          <a:p>
            <a:pPr algn="ctr"/>
            <a:r>
              <a:rPr lang="fr-FR" sz="2000" dirty="0"/>
              <a:t>structures de ligne 2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1748339" y="2706637"/>
            <a:ext cx="8688000" cy="2942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418613" y="2703037"/>
            <a:ext cx="0" cy="68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748339" y="2709579"/>
            <a:ext cx="0" cy="648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104153" y="2703037"/>
            <a:ext cx="0" cy="648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2562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361" y="766500"/>
            <a:ext cx="77418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Parcours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061" y="3429000"/>
            <a:ext cx="35679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 ère étape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69E0EAC-28BA-4526-8025-553024316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923823"/>
              </p:ext>
            </p:extLst>
          </p:nvPr>
        </p:nvGraphicFramePr>
        <p:xfrm>
          <a:off x="493061" y="4055729"/>
          <a:ext cx="11362300" cy="31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AAD84F2-F708-4825-9EB8-FE954E5D6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870" y="262623"/>
            <a:ext cx="3320069" cy="43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0612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449B0FB-ECE2-4011-A286-3358F267A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084344"/>
              </p:ext>
            </p:extLst>
          </p:nvPr>
        </p:nvGraphicFramePr>
        <p:xfrm>
          <a:off x="304800" y="1470210"/>
          <a:ext cx="11349317" cy="370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EDC619E-0160-4FD0-A71D-4C6DD1A62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448832"/>
              </p:ext>
            </p:extLst>
          </p:nvPr>
        </p:nvGraphicFramePr>
        <p:xfrm>
          <a:off x="708212" y="3980329"/>
          <a:ext cx="10390094" cy="119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E15DB8A-2388-44C2-8D97-05E3CC6A4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255526"/>
              </p:ext>
            </p:extLst>
          </p:nvPr>
        </p:nvGraphicFramePr>
        <p:xfrm>
          <a:off x="3529105" y="4966447"/>
          <a:ext cx="8402917" cy="108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06F8945-F936-41AB-8211-EBF021FB0377}"/>
              </a:ext>
            </a:extLst>
          </p:cNvPr>
          <p:cNvSpPr txBox="1"/>
          <p:nvPr/>
        </p:nvSpPr>
        <p:spPr>
          <a:xfrm>
            <a:off x="335360" y="188641"/>
            <a:ext cx="8978637" cy="591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Parcours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2A520D-8780-4A79-ADAF-FA65A5F64D3C}"/>
              </a:ext>
            </a:extLst>
          </p:cNvPr>
          <p:cNvSpPr txBox="1"/>
          <p:nvPr/>
        </p:nvSpPr>
        <p:spPr>
          <a:xfrm>
            <a:off x="721360" y="6116320"/>
            <a:ext cx="369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</a:t>
            </a:r>
            <a:r>
              <a:rPr lang="fr-FR" sz="1100" dirty="0"/>
              <a:t>Réunion de Concertation Pluridisciplinaire</a:t>
            </a:r>
          </a:p>
        </p:txBody>
      </p:sp>
    </p:spTree>
    <p:extLst>
      <p:ext uri="{BB962C8B-B14F-4D97-AF65-F5344CB8AC3E}">
        <p14:creationId xmlns:p14="http://schemas.microsoft.com/office/powerpoint/2010/main" val="156935935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7156A-1B96-46F0-8137-7ACF4BFB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la 7-12 ans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CCE77-AF97-4063-A261-7D51A5F6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fr-FR" dirty="0"/>
              <a:t>Les missions restent les mêmes.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fr-FR" dirty="0"/>
              <a:t>Pour les enfants à partir de 6 ans jusqu’à 12 ans.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fr-FR" dirty="0"/>
              <a:t>Susceptibles de présenter des écarts inhabituels (risques TND)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fr-FR" dirty="0"/>
              <a:t>Pas de diagnostic posé, ni de notifications MDPH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fr-FR" dirty="0"/>
              <a:t>Durée de 12 mois (renouvelable 12 mois maximum</a:t>
            </a:r>
            <a:r>
              <a:rPr lang="fr-FR" sz="2000" dirty="0"/>
              <a:t>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20233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50F07E-FFD8-4835-89A7-3BCD8DB7B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4" y="278029"/>
            <a:ext cx="859631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En pratique comment adresser à la plateforme?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326562-E3C7-41C4-9501-5B1726421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5" y="1784201"/>
            <a:ext cx="8519267" cy="4212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D7BC49-A092-4999-999E-30AAE74D9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296"/>
          <a:stretch/>
        </p:blipFill>
        <p:spPr>
          <a:xfrm>
            <a:off x="6660775" y="2115670"/>
            <a:ext cx="2886637" cy="175708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D4F31C9-3A4D-49AD-87F7-725CACFE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813" y="4007357"/>
            <a:ext cx="1556834" cy="19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0848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5767EA3-70F3-49EE-A21A-71FB6956E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475" y="3088340"/>
            <a:ext cx="2961721" cy="36544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D60932-0787-4F91-9623-587CFDB9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4" y="115669"/>
            <a:ext cx="3012201" cy="36544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E59C36-AE47-4078-8B16-F40C17AD5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817" y="213638"/>
            <a:ext cx="2961722" cy="38113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D7292B-2E55-4572-B5C0-ADDA4002D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845" y="3176680"/>
            <a:ext cx="2672084" cy="32407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047F97-8305-4A27-99C1-2D5208818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859" y="133598"/>
            <a:ext cx="2559602" cy="30430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A21F37-F35F-44FB-9C5B-32419C225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95" y="3659329"/>
            <a:ext cx="2569858" cy="30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728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3A2EF-E7B1-4E6E-97FC-525F717A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45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Forfait d’intervention précoce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61F37C5-FEFB-4718-9C54-F3C2479BB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84613"/>
            <a:ext cx="8779902" cy="29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8314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09598" y="284428"/>
            <a:ext cx="10972800" cy="6250706"/>
          </a:xfrm>
          <a:prstGeom prst="rect">
            <a:avLst/>
          </a:prstGeom>
          <a:noFill/>
          <a:ln w="28575" cap="flat" cmpd="sng" algn="ctr">
            <a:noFill/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  <a:p>
            <a:pPr>
              <a:spcAft>
                <a:spcPts val="600"/>
              </a:spcAft>
            </a:pPr>
            <a:endParaRPr lang="fr-FR" sz="28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fr-FR" sz="2800" i="1" dirty="0">
                <a:solidFill>
                  <a:schemeClr val="tx1"/>
                </a:solidFill>
              </a:rPr>
              <a:t> </a:t>
            </a:r>
            <a:r>
              <a:rPr lang="fr-FR" sz="2800" i="1" dirty="0">
                <a:solidFill>
                  <a:srgbClr val="00B050"/>
                </a:solidFill>
              </a:rPr>
              <a:t> </a:t>
            </a:r>
            <a:endParaRPr lang="fr-FR" sz="2800" i="1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98" y="284428"/>
            <a:ext cx="1682858" cy="15121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21228" y="3857478"/>
            <a:ext cx="534954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800" i="1" dirty="0"/>
              <a:t>PCO</a:t>
            </a:r>
          </a:p>
          <a:p>
            <a:pPr algn="ctr">
              <a:spcBef>
                <a:spcPts val="0"/>
              </a:spcBef>
            </a:pPr>
            <a:r>
              <a:rPr lang="fr-FR" sz="2800" i="1" dirty="0"/>
              <a:t>Situé CAMSP</a:t>
            </a:r>
          </a:p>
          <a:p>
            <a:pPr algn="ctr">
              <a:spcBef>
                <a:spcPts val="0"/>
              </a:spcBef>
            </a:pPr>
            <a:r>
              <a:rPr lang="fr-FR" sz="2800" i="1" dirty="0"/>
              <a:t>9 avenue de l’Etang</a:t>
            </a:r>
          </a:p>
          <a:p>
            <a:pPr algn="ctr">
              <a:spcBef>
                <a:spcPts val="0"/>
              </a:spcBef>
            </a:pPr>
            <a:r>
              <a:rPr lang="fr-FR" sz="2800" i="1" dirty="0"/>
              <a:t>66240 Saint-Estève</a:t>
            </a:r>
          </a:p>
          <a:p>
            <a:pPr algn="ctr">
              <a:spcBef>
                <a:spcPts val="0"/>
              </a:spcBef>
            </a:pPr>
            <a:r>
              <a:rPr lang="fr-FR" sz="2800" i="1" dirty="0"/>
              <a:t>06.19.70.92.44</a:t>
            </a:r>
          </a:p>
          <a:p>
            <a:pPr algn="ctr">
              <a:spcBef>
                <a:spcPts val="0"/>
              </a:spcBef>
            </a:pPr>
            <a:r>
              <a:rPr lang="fr-FR" sz="2800" i="1" dirty="0">
                <a:solidFill>
                  <a:srgbClr val="002060"/>
                </a:solidFill>
                <a:hlinkClick r:id="rId3"/>
              </a:rPr>
              <a:t>plateforme-tnd66@adpep66.org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4262" y="1937958"/>
            <a:ext cx="7183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002060"/>
                </a:solidFill>
              </a:rPr>
              <a:t>MERCI </a:t>
            </a:r>
            <a:r>
              <a:rPr lang="fr-FR" sz="8800" dirty="0">
                <a:solidFill>
                  <a:srgbClr val="002060"/>
                </a:solidFill>
                <a:cs typeface="Arial"/>
              </a:rPr>
              <a:t>À</a:t>
            </a:r>
            <a:r>
              <a:rPr lang="fr-FR" sz="8800" dirty="0">
                <a:solidFill>
                  <a:srgbClr val="002060"/>
                </a:solidFill>
              </a:rPr>
              <a:t> TOUS</a:t>
            </a:r>
          </a:p>
        </p:txBody>
      </p:sp>
    </p:spTree>
    <p:extLst>
      <p:ext uri="{BB962C8B-B14F-4D97-AF65-F5344CB8AC3E}">
        <p14:creationId xmlns:p14="http://schemas.microsoft.com/office/powerpoint/2010/main" val="346610822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360" y="389762"/>
            <a:ext cx="909551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La genèse des plateformes de coordination et d’orientation</a:t>
            </a:r>
            <a:r>
              <a:rPr lang="fr-FR" sz="3200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5360" y="1574076"/>
            <a:ext cx="115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La Stratégie nationale dans le cadre du </a:t>
            </a:r>
            <a:r>
              <a:rPr lang="fr-FR" sz="2400" u="sng" dirty="0">
                <a:solidFill>
                  <a:schemeClr val="accent4">
                    <a:lumMod val="75000"/>
                  </a:schemeClr>
                </a:solidFill>
              </a:rPr>
              <a:t>Plan Autisme 2018-2022 </a:t>
            </a:r>
            <a:r>
              <a:rPr lang="fr-FR" sz="2400" dirty="0"/>
              <a:t>au sein des TND prévoit 101 mesures  dont « </a:t>
            </a:r>
            <a:r>
              <a:rPr lang="fr-FR" sz="2400" i="1" dirty="0"/>
              <a:t>la mise en place d’un parcours coordonné de bilan et d’intervention précoce d’un an pour les enfants  de 0 à 7 ans »</a:t>
            </a:r>
            <a:r>
              <a:rPr lang="fr-FR" sz="2400" dirty="0"/>
              <a:t>  avec 3 enjeux principaux, détaillés  dans les circulaires du 22 novembre 2018 et du 19 juillet 2019 auprès des familles et des professionnels.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11536" y="3806272"/>
            <a:ext cx="2186247" cy="1726347"/>
          </a:xfrm>
          <a:prstGeom prst="foldedCorner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Construire un parcours (bilans et soins) fluide et coordonné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0793" y="3818313"/>
            <a:ext cx="2186247" cy="2130385"/>
          </a:xfrm>
          <a:prstGeom prst="foldedCorner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Faciliter le repérage des TND le plus précocement possible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97341" y="3806272"/>
            <a:ext cx="2186247" cy="2472809"/>
          </a:xfrm>
          <a:prstGeom prst="foldedCorner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Proposer des forfaits de prise en charge sans avance de frais pour les familles</a:t>
            </a:r>
          </a:p>
        </p:txBody>
      </p:sp>
      <p:sp>
        <p:nvSpPr>
          <p:cNvPr id="8" name="Carré corné 7"/>
          <p:cNvSpPr/>
          <p:nvPr/>
        </p:nvSpPr>
        <p:spPr>
          <a:xfrm>
            <a:off x="773084" y="3640975"/>
            <a:ext cx="2211185" cy="2319250"/>
          </a:xfrm>
          <a:prstGeom prst="foldedCorne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arré corné 8"/>
          <p:cNvSpPr/>
          <p:nvPr/>
        </p:nvSpPr>
        <p:spPr>
          <a:xfrm>
            <a:off x="4286598" y="3640975"/>
            <a:ext cx="2211185" cy="2307723"/>
          </a:xfrm>
          <a:prstGeom prst="foldedCorne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arré corné 9"/>
          <p:cNvSpPr/>
          <p:nvPr/>
        </p:nvSpPr>
        <p:spPr>
          <a:xfrm>
            <a:off x="7797341" y="3640975"/>
            <a:ext cx="2211185" cy="2307723"/>
          </a:xfrm>
          <a:prstGeom prst="foldedCorne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0891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360" y="390878"/>
            <a:ext cx="90686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La PCO des Pyrénées-Orientales</a:t>
            </a:r>
            <a:r>
              <a:rPr lang="fr-FR" sz="3200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5360" y="1205345"/>
            <a:ext cx="115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Porté par le CAMSP 66 (Centre d’Action Médico Sociale Précoce)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Le CAMSP, ouvert en décembre 1998, est géré par l’Association Départementale des Pupilles de l’Enseignement Public - ADPEP66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Le déploiement de la PCO 66 se fait depuis janvier 2022 (ARS)</a:t>
            </a: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Ouverture aux usagers le 30 mai 2022</a:t>
            </a: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Des partenariats directs: UNAPEI, EPMR, CH Perpignan</a:t>
            </a: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Des financeurs : ARS (PCO) et CPAM (FIP)</a:t>
            </a:r>
          </a:p>
        </p:txBody>
      </p:sp>
    </p:spTree>
    <p:extLst>
      <p:ext uri="{BB962C8B-B14F-4D97-AF65-F5344CB8AC3E}">
        <p14:creationId xmlns:p14="http://schemas.microsoft.com/office/powerpoint/2010/main" val="367385274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CED8-0F42-405E-9647-8D1A2083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40658"/>
            <a:ext cx="8596668" cy="5737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Constitution de l’équipe de la PCO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06F46B3-1F5E-4D8F-89BE-2BC789152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28717"/>
              </p:ext>
            </p:extLst>
          </p:nvPr>
        </p:nvGraphicFramePr>
        <p:xfrm>
          <a:off x="367553" y="1030941"/>
          <a:ext cx="10623176" cy="537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80816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 rot="5400000">
            <a:off x="121930" y="1365187"/>
            <a:ext cx="1223645" cy="959273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Zone de texte 4"/>
          <p:cNvSpPr txBox="1"/>
          <p:nvPr/>
        </p:nvSpPr>
        <p:spPr>
          <a:xfrm>
            <a:off x="1518048" y="1016731"/>
            <a:ext cx="9601067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FR" sz="2200" b="1" dirty="0">
                <a:effectLst/>
                <a:ea typeface="Calibri"/>
                <a:cs typeface="Calibri"/>
              </a:rPr>
              <a:t>Favoriser et accélérer le dépistage et le diagnostic précoce</a:t>
            </a:r>
            <a:r>
              <a:rPr lang="fr-FR" sz="2200" dirty="0">
                <a:effectLst/>
                <a:ea typeface="Calibri"/>
                <a:cs typeface="Calibri"/>
              </a:rPr>
              <a:t> 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effectLst/>
                <a:ea typeface="Calibri"/>
                <a:cs typeface="Calibri"/>
              </a:rPr>
              <a:t>(éviter l’errance diagnostique et réduire le sur-handicap, mettre en place précocement les soins nécessaires)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Chevron 4"/>
          <p:cNvSpPr/>
          <p:nvPr/>
        </p:nvSpPr>
        <p:spPr>
          <a:xfrm rot="5400000">
            <a:off x="103831" y="3506081"/>
            <a:ext cx="1259840" cy="959273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 de texte 6"/>
          <p:cNvSpPr txBox="1"/>
          <p:nvPr/>
        </p:nvSpPr>
        <p:spPr>
          <a:xfrm>
            <a:off x="1477413" y="3140968"/>
            <a:ext cx="9682337" cy="1689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FR" sz="2200" b="1" dirty="0">
                <a:effectLst/>
                <a:ea typeface="Calibri"/>
                <a:cs typeface="Times New Roman"/>
              </a:rPr>
              <a:t>Coordonner l’accès aux soins 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effectLst/>
                <a:ea typeface="Calibri"/>
                <a:cs typeface="Times New Roman"/>
              </a:rPr>
              <a:t>(orienter l’enfant et sa famille vers les prises en charge adaptées, accompagner les familles dans le parcours, mobiliser un forfait précoce pour la prise en charge)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103831" y="5311686"/>
            <a:ext cx="1259840" cy="9592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 de texte 8"/>
          <p:cNvSpPr txBox="1"/>
          <p:nvPr/>
        </p:nvSpPr>
        <p:spPr>
          <a:xfrm>
            <a:off x="1477413" y="5157193"/>
            <a:ext cx="9725001" cy="12598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2000"/>
              <a:buFont typeface="Symbol"/>
              <a:buChar char=""/>
            </a:pPr>
            <a:r>
              <a:rPr lang="fr-FR" sz="2200" b="1" dirty="0">
                <a:effectLst/>
                <a:ea typeface="Calibri"/>
                <a:cs typeface="Times New Roman"/>
              </a:rPr>
              <a:t>Appuyer les professionnels de 1ere ligne au repérage</a:t>
            </a:r>
            <a:r>
              <a:rPr lang="fr-FR" sz="2200" i="1" dirty="0">
                <a:effectLst/>
                <a:ea typeface="Calibri"/>
                <a:cs typeface="Times New Roman"/>
              </a:rPr>
              <a:t> 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i="1" dirty="0">
                <a:effectLst/>
                <a:ea typeface="Calibri"/>
                <a:cs typeface="Times New Roman"/>
              </a:rPr>
              <a:t>(sensibiliser et former les professionnels de santé sur les TND)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976" y="260649"/>
            <a:ext cx="882035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Missions de la PCO</a:t>
            </a:r>
          </a:p>
        </p:txBody>
      </p:sp>
    </p:spTree>
    <p:extLst>
      <p:ext uri="{BB962C8B-B14F-4D97-AF65-F5344CB8AC3E}">
        <p14:creationId xmlns:p14="http://schemas.microsoft.com/office/powerpoint/2010/main" val="38107377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371" y="332656"/>
            <a:ext cx="88381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Pour qui?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1371" y="2183267"/>
            <a:ext cx="1149018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Pour les enfants de moins de 7 ans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Susceptibles de présenter des écarts de développement inhabituels (suspicion TND)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Pas de diagnostic posé, ni de notifications MDPH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Durée de 12 mois (renouvelable 12 mois maximum</a:t>
            </a:r>
            <a:r>
              <a:rPr lang="fr-FR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2853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3237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avec flèche 21"/>
          <p:cNvCxnSpPr>
            <a:cxnSpLocks/>
          </p:cNvCxnSpPr>
          <p:nvPr/>
        </p:nvCxnSpPr>
        <p:spPr>
          <a:xfrm>
            <a:off x="6095998" y="2518061"/>
            <a:ext cx="0" cy="4232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</p:cNvCxnSpPr>
          <p:nvPr/>
        </p:nvCxnSpPr>
        <p:spPr>
          <a:xfrm>
            <a:off x="6095998" y="4133081"/>
            <a:ext cx="89361" cy="4232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E8F7468-F665-476E-995B-9FA22E5D5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1" b="1936"/>
          <a:stretch/>
        </p:blipFill>
        <p:spPr>
          <a:xfrm>
            <a:off x="0" y="831272"/>
            <a:ext cx="12191999" cy="6026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1999" cy="83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80678" y="159134"/>
            <a:ext cx="99466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En pratique comment adresser à la plateforme?</a:t>
            </a:r>
          </a:p>
        </p:txBody>
      </p:sp>
    </p:spTree>
    <p:extLst>
      <p:ext uri="{BB962C8B-B14F-4D97-AF65-F5344CB8AC3E}">
        <p14:creationId xmlns:p14="http://schemas.microsoft.com/office/powerpoint/2010/main" val="25640732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721CE39-5F01-4800-84B6-1C451EEEF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2" y="139686"/>
            <a:ext cx="3182470" cy="42181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60A71F-FD48-4F38-A22B-BFF64AFCB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01" y="2799287"/>
            <a:ext cx="2718099" cy="37766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2D452B-466F-4729-A90F-B05080B93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0469"/>
            <a:ext cx="2722177" cy="37766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D69724-E9E7-41C0-8885-3CECF739A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916" y="3496148"/>
            <a:ext cx="2428360" cy="30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7891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A64A0A0130844887C476C7B6B17C5" ma:contentTypeVersion="9" ma:contentTypeDescription="Crée un document." ma:contentTypeScope="" ma:versionID="5fe1bf66b69a986df138406f93dde37d">
  <xsd:schema xmlns:xsd="http://www.w3.org/2001/XMLSchema" xmlns:xs="http://www.w3.org/2001/XMLSchema" xmlns:p="http://schemas.microsoft.com/office/2006/metadata/properties" xmlns:ns3="344a4b3c-bb13-4211-8cfa-3c21d018e7af" targetNamespace="http://schemas.microsoft.com/office/2006/metadata/properties" ma:root="true" ma:fieldsID="ed4ee497d84a5761eee7ad8fffe200bf" ns3:_="">
    <xsd:import namespace="344a4b3c-bb13-4211-8cfa-3c21d018e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a4b3c-bb13-4211-8cfa-3c21d018e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49EF5-188B-4A1B-A3A5-E7B4FE01434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344a4b3c-bb13-4211-8cfa-3c21d018e7af"/>
  </ds:schemaRefs>
</ds:datastoreItem>
</file>

<file path=customXml/itemProps2.xml><?xml version="1.0" encoding="utf-8"?>
<ds:datastoreItem xmlns:ds="http://schemas.openxmlformats.org/officeDocument/2006/customXml" ds:itemID="{23328B2A-FD26-4F98-AFA6-C6042D968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a4b3c-bb13-4211-8cfa-3c21d018e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EAA15-8DA1-49D8-BDA0-4A49008DE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18035</TotalTime>
  <Words>681</Words>
  <Application>Microsoft Office PowerPoint</Application>
  <PresentationFormat>Grand écran</PresentationFormat>
  <Paragraphs>117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Facette</vt:lpstr>
      <vt:lpstr>   Présentation de la  Plateforme de Coordination et d’Orientation  des Pyrénées-Orientales</vt:lpstr>
      <vt:lpstr>Présentation PowerPoint</vt:lpstr>
      <vt:lpstr>Présentation PowerPoint</vt:lpstr>
      <vt:lpstr>Constitution de l’équipe de la PCO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la 7-12 ans ?</vt:lpstr>
      <vt:lpstr>En pratique comment adresser à la plateforme?</vt:lpstr>
      <vt:lpstr>Présentation PowerPoint</vt:lpstr>
      <vt:lpstr>Forfait d’intervention précoce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RIBEIRO</dc:creator>
  <cp:lastModifiedBy>Céline Raes</cp:lastModifiedBy>
  <cp:revision>332</cp:revision>
  <cp:lastPrinted>2022-05-17T13:55:08Z</cp:lastPrinted>
  <dcterms:created xsi:type="dcterms:W3CDTF">2022-03-22T15:12:14Z</dcterms:created>
  <dcterms:modified xsi:type="dcterms:W3CDTF">2024-04-23T12:40:29Z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0x010100A14A64A0A0130844887C476C7B6B17C5</vt:lpwstr>
  </property>
</Properties>
</file>