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  <p:sldId id="265" r:id="rId9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7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63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00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244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06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965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60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96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3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1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07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32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2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87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27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D9A5-7ADF-4F81-9570-DB890556DF8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43A483-D479-422D-8375-FB1518611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48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2852936"/>
            <a:ext cx="763284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>
                <a:latin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4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 dispositif ITEP PEYREBRUNE-CAMINEM</a:t>
            </a:r>
            <a:br>
              <a:rPr lang="fr-FR" sz="4800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Association Joseph SAUVY</a:t>
            </a:r>
            <a:endParaRPr lang="fr-FR" sz="4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16569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1155"/>
            <a:ext cx="7848872" cy="38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Dispositif intégré DITEP | Agence régionale de santé Auvergne-Rhône-Alp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971600" y="63273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fr-FR" dirty="0"/>
              <a:t>https://www.youtube.com/watch?v=afUwWCDh66Q</a:t>
            </a:r>
          </a:p>
        </p:txBody>
      </p:sp>
    </p:spTree>
    <p:extLst>
      <p:ext uri="{BB962C8B-B14F-4D97-AF65-F5344CB8AC3E}">
        <p14:creationId xmlns:p14="http://schemas.microsoft.com/office/powerpoint/2010/main" val="25042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alibri" panose="020F0502020204030204" pitchFamily="34" charset="0"/>
              </a:rPr>
              <a:t>LE DISPOSITIF ITEP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1484784"/>
            <a:ext cx="77152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fonctionnement en dispositif intégré consiste en une organisation des établissements et des services destinée à favoriser un parcours fluide et des modalités d'accompagnement diversifiées, modulables et évolutives en fonction des besoins des enfants et des adolescents qu'ils accueillent.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parcours s’opère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souci de faciliter le maintien en milieu ordinaire et d’éviter les ruptures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jeune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accompagné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selon une procédure préalablement définie, sans être « prisonnier » des incidences liées au contenu de son autorisation initiale (notification MDPH). </a:t>
            </a:r>
            <a:endParaRPr lang="fr-F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permet de mobiliser à minima trois modalités d’accompagnement qui peuvent être mise en œuvre à temps complet ou partiel, allant de l’accueil de nuit à l’accueil de jour en passant par une intervention ambulatoire. Toutes ces combinaisons possibles s’organisent avec l’appui des parents et en lien avec ce que le jeune est capable de supporter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de la notion de trajectoire de soin dans la trajectoire de vie.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123531"/>
            <a:ext cx="8388424" cy="915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620688"/>
            <a:ext cx="7272808" cy="5799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3200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Dispositif </a:t>
            </a:r>
            <a:r>
              <a:rPr lang="fr-FR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ITEP </a:t>
            </a:r>
            <a:r>
              <a:rPr lang="fr-FR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PEYREBRUNE/CAMINEM</a:t>
            </a:r>
            <a:endParaRPr lang="fr-FR" sz="3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 smtClean="0">
                <a:latin typeface="Calibri" panose="020F0502020204030204" pitchFamily="34" charset="0"/>
              </a:rPr>
              <a:t>Le </a:t>
            </a:r>
            <a:r>
              <a:rPr lang="fr-FR" dirty="0">
                <a:latin typeface="Calibri" panose="020F0502020204030204" pitchFamily="34" charset="0"/>
              </a:rPr>
              <a:t>DITEP </a:t>
            </a:r>
            <a:r>
              <a:rPr lang="fr-FR" smtClean="0">
                <a:latin typeface="Calibri" panose="020F0502020204030204" pitchFamily="34" charset="0"/>
              </a:rPr>
              <a:t>accueille </a:t>
            </a:r>
            <a:r>
              <a:rPr lang="fr-FR" smtClean="0">
                <a:latin typeface="Calibri" panose="020F0502020204030204" pitchFamily="34" charset="0"/>
              </a:rPr>
              <a:t>100 </a:t>
            </a:r>
            <a:r>
              <a:rPr lang="fr-FR" dirty="0" smtClean="0">
                <a:latin typeface="Calibri" panose="020F0502020204030204" pitchFamily="34" charset="0"/>
              </a:rPr>
              <a:t>enfants. </a:t>
            </a:r>
          </a:p>
          <a:p>
            <a:pPr algn="just"/>
            <a:endParaRPr lang="fr-FR" dirty="0" smtClean="0">
              <a:latin typeface="Calibri" panose="020F0502020204030204" pitchFamily="34" charset="0"/>
            </a:endParaRPr>
          </a:p>
          <a:p>
            <a:pPr algn="just"/>
            <a:r>
              <a:rPr lang="fr-FR" dirty="0" smtClean="0">
                <a:latin typeface="Calibri" panose="020F0502020204030204" pitchFamily="34" charset="0"/>
              </a:rPr>
              <a:t>Sur 6 </a:t>
            </a:r>
            <a:r>
              <a:rPr lang="fr-FR" dirty="0">
                <a:latin typeface="Calibri" panose="020F0502020204030204" pitchFamily="34" charset="0"/>
              </a:rPr>
              <a:t>sites :</a:t>
            </a:r>
          </a:p>
          <a:p>
            <a:pPr lvl="0" algn="just"/>
            <a:r>
              <a:rPr lang="fr-FR" dirty="0" smtClean="0">
                <a:latin typeface="Calibri" panose="020F0502020204030204" pitchFamily="34" charset="0"/>
              </a:rPr>
              <a:t>	PEYREBRUNE </a:t>
            </a:r>
            <a:r>
              <a:rPr lang="fr-FR" dirty="0">
                <a:latin typeface="Calibri" panose="020F0502020204030204" pitchFamily="34" charset="0"/>
              </a:rPr>
              <a:t>à </a:t>
            </a:r>
            <a:r>
              <a:rPr lang="fr-FR" dirty="0" err="1" smtClean="0">
                <a:latin typeface="Calibri" panose="020F0502020204030204" pitchFamily="34" charset="0"/>
              </a:rPr>
              <a:t>Nefiach</a:t>
            </a:r>
            <a:r>
              <a:rPr lang="fr-FR" dirty="0" smtClean="0">
                <a:latin typeface="Calibri" panose="020F0502020204030204" pitchFamily="34" charset="0"/>
              </a:rPr>
              <a:t>, </a:t>
            </a:r>
            <a:endParaRPr lang="fr-FR" dirty="0">
              <a:latin typeface="Calibri" panose="020F0502020204030204" pitchFamily="34" charset="0"/>
            </a:endParaRPr>
          </a:p>
          <a:p>
            <a:pPr lvl="0" algn="just"/>
            <a:r>
              <a:rPr lang="fr-FR" dirty="0" smtClean="0">
                <a:latin typeface="Calibri" panose="020F0502020204030204" pitchFamily="34" charset="0"/>
              </a:rPr>
              <a:t>	CAMINEM </a:t>
            </a:r>
            <a:r>
              <a:rPr lang="fr-FR" dirty="0">
                <a:latin typeface="Calibri" panose="020F0502020204030204" pitchFamily="34" charset="0"/>
              </a:rPr>
              <a:t>à Perpignan </a:t>
            </a:r>
            <a:r>
              <a:rPr lang="fr-FR" dirty="0" smtClean="0">
                <a:latin typeface="Calibri" panose="020F0502020204030204" pitchFamily="34" charset="0"/>
              </a:rPr>
              <a:t>et Prades </a:t>
            </a:r>
          </a:p>
          <a:p>
            <a:pPr lvl="0" algn="just"/>
            <a:r>
              <a:rPr lang="fr-FR" dirty="0" smtClean="0">
                <a:latin typeface="Calibri" panose="020F0502020204030204" pitchFamily="34" charset="0"/>
              </a:rPr>
              <a:t>	6 </a:t>
            </a:r>
            <a:r>
              <a:rPr lang="fr-FR" dirty="0">
                <a:latin typeface="Calibri" panose="020F0502020204030204" pitchFamily="34" charset="0"/>
              </a:rPr>
              <a:t>Classes externalisées à Perpignan </a:t>
            </a:r>
            <a:r>
              <a:rPr lang="fr-FR" dirty="0" smtClean="0">
                <a:latin typeface="Calibri" panose="020F0502020204030204" pitchFamily="34" charset="0"/>
              </a:rPr>
              <a:t>(Victor Hugo et Hélène Boucher) et collège à Saint ESTEVE.</a:t>
            </a:r>
          </a:p>
          <a:p>
            <a:pPr lvl="0" algn="just"/>
            <a:endParaRPr lang="fr-FR" dirty="0">
              <a:latin typeface="Calibri" panose="020F0502020204030204" pitchFamily="34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</a:rPr>
              <a:t>Ces </a:t>
            </a:r>
            <a:r>
              <a:rPr lang="fr-FR" dirty="0" smtClean="0">
                <a:latin typeface="Calibri" panose="020F0502020204030204" pitchFamily="34" charset="0"/>
              </a:rPr>
              <a:t>6 </a:t>
            </a:r>
            <a:r>
              <a:rPr lang="fr-FR" dirty="0">
                <a:latin typeface="Calibri" panose="020F0502020204030204" pitchFamily="34" charset="0"/>
              </a:rPr>
              <a:t>sites peuvent indifféremment être utilisés par l’ensemble des professionnels du DITEP, tant pour l’utilisation de salles </a:t>
            </a:r>
            <a:r>
              <a:rPr lang="fr-FR" dirty="0" smtClean="0">
                <a:latin typeface="Calibri" panose="020F0502020204030204" pitchFamily="34" charset="0"/>
              </a:rPr>
              <a:t>spécifiques, </a:t>
            </a:r>
            <a:r>
              <a:rPr lang="fr-FR" dirty="0">
                <a:latin typeface="Calibri" panose="020F0502020204030204" pitchFamily="34" charset="0"/>
              </a:rPr>
              <a:t>que de bureau pour rencontre des </a:t>
            </a:r>
            <a:r>
              <a:rPr lang="fr-FR" dirty="0" smtClean="0">
                <a:latin typeface="Calibri" panose="020F0502020204030204" pitchFamily="34" charset="0"/>
              </a:rPr>
              <a:t>partenaires.</a:t>
            </a:r>
          </a:p>
          <a:p>
            <a:pPr algn="just"/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 du DITEP est de « reconduire » progressivement l’enfant dans son milieu de vie.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durée moyenne d’un accompagnement DITEP est comprise entre 3 et 4 années.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8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412776"/>
            <a:ext cx="7848872" cy="4867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équipe pluridisciplinaire de 60 salariés est chargée en lien avec les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représentants légaux et partenaires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mettre en place le Projet Personnalisé d’Accompagnement (PPA) élaboré en équipe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transdisciplinaire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(conjugaison des regards) et réactualisé deux fois par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l’équipe,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compte 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Thérapeutique :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Médecin pédopsychiatre, médecin, psychologue, psychomotricien, orthophoniste, infirmier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Educatif :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Coordonnateur de projet/Educateur spécialisé, moniteur éducateur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Pédagogique :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Enseignants en contrat simple avec l’éducation nationale.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Institutionnel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Cadres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personnels administratifs, entretien intérieur et extérieur, maitresses de maison.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3648" y="692696"/>
            <a:ext cx="72728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alibri" panose="020F0502020204030204" pitchFamily="34" charset="0"/>
              </a:rPr>
              <a:t>UN DISPOSITIF DANS LE DISPOSITIF</a:t>
            </a:r>
          </a:p>
          <a:p>
            <a:pPr algn="ctr"/>
            <a:r>
              <a:rPr lang="fr-FR" sz="2800" dirty="0" smtClean="0">
                <a:latin typeface="Calibri" panose="020F0502020204030204" pitchFamily="34" charset="0"/>
              </a:rPr>
              <a:t>  </a:t>
            </a:r>
          </a:p>
          <a:p>
            <a:pPr algn="ctr"/>
            <a:r>
              <a:rPr lang="fr-FR" sz="2800" dirty="0" smtClean="0">
                <a:latin typeface="Calibri" panose="020F0502020204030204" pitchFamily="34" charset="0"/>
              </a:rPr>
              <a:t>Création </a:t>
            </a:r>
            <a:r>
              <a:rPr lang="fr-FR" sz="2800" dirty="0">
                <a:latin typeface="Calibri" panose="020F0502020204030204" pitchFamily="34" charset="0"/>
              </a:rPr>
              <a:t>d’un DITEP </a:t>
            </a:r>
            <a:r>
              <a:rPr lang="fr-FR" sz="2800" dirty="0" smtClean="0">
                <a:latin typeface="Calibri" panose="020F0502020204030204" pitchFamily="34" charset="0"/>
              </a:rPr>
              <a:t>Départemental 66</a:t>
            </a:r>
          </a:p>
          <a:p>
            <a:pPr algn="just"/>
            <a:endParaRPr lang="fr-FR" sz="2000" dirty="0" smtClean="0">
              <a:latin typeface="Calibri" panose="020F0502020204030204" pitchFamily="34" charset="0"/>
            </a:endParaRPr>
          </a:p>
          <a:p>
            <a:r>
              <a:rPr lang="fr-FR" sz="2000" dirty="0" smtClean="0">
                <a:latin typeface="Calibri" panose="020F0502020204030204" pitchFamily="34" charset="0"/>
              </a:rPr>
              <a:t>La </a:t>
            </a:r>
            <a:r>
              <a:rPr lang="fr-FR" sz="2000" dirty="0">
                <a:latin typeface="Calibri" panose="020F0502020204030204" pitchFamily="34" charset="0"/>
              </a:rPr>
              <a:t>mise en œuvre du DITEP amène à retravailler les organisations territoriales, faire évoluer les outils d’intervention et de prévention ainsi que de formaliser les partenariats afin de faciliter les parcours médico-sociaux des jeunes accueillis. </a:t>
            </a:r>
          </a:p>
          <a:p>
            <a:r>
              <a:rPr lang="fr-FR" sz="2000" dirty="0">
                <a:latin typeface="Calibri" panose="020F0502020204030204" pitchFamily="34" charset="0"/>
              </a:rPr>
              <a:t>Aussi, dans cette optique, un travail soutenu de partenariat a été engagé avec nos collègues </a:t>
            </a:r>
            <a:r>
              <a:rPr lang="fr-FR" sz="2000" dirty="0" smtClean="0">
                <a:latin typeface="Calibri" panose="020F0502020204030204" pitchFamily="34" charset="0"/>
              </a:rPr>
              <a:t>du DITEP </a:t>
            </a:r>
            <a:r>
              <a:rPr lang="fr-FR" sz="2000" dirty="0" err="1" smtClean="0">
                <a:latin typeface="Calibri" panose="020F0502020204030204" pitchFamily="34" charset="0"/>
              </a:rPr>
              <a:t>Tosquelles</a:t>
            </a:r>
            <a:r>
              <a:rPr lang="fr-FR" sz="2000" dirty="0" err="1">
                <a:latin typeface="Calibri" panose="020F0502020204030204" pitchFamily="34" charset="0"/>
              </a:rPr>
              <a:t>-</a:t>
            </a:r>
            <a:r>
              <a:rPr lang="fr-FR" sz="2000" dirty="0" err="1" smtClean="0">
                <a:latin typeface="Calibri" panose="020F0502020204030204" pitchFamily="34" charset="0"/>
              </a:rPr>
              <a:t>Oliu</a:t>
            </a:r>
            <a:r>
              <a:rPr lang="fr-FR" sz="2000" dirty="0" smtClean="0">
                <a:latin typeface="Calibri" panose="020F050202020403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</a:rPr>
              <a:t>afin d’optimiser nos accompagnements respectifs.</a:t>
            </a:r>
          </a:p>
          <a:p>
            <a:r>
              <a:rPr lang="fr-FR" sz="2000" dirty="0">
                <a:latin typeface="Calibri" panose="020F0502020204030204" pitchFamily="34" charset="0"/>
              </a:rPr>
              <a:t> </a:t>
            </a:r>
          </a:p>
          <a:p>
            <a:r>
              <a:rPr lang="fr-FR" sz="2000" dirty="0">
                <a:latin typeface="Calibri" panose="020F0502020204030204" pitchFamily="34" charset="0"/>
              </a:rPr>
              <a:t>Notre collaboration a permis l’émergence de différents constats posés et reposant sur plusieurs nécessités :  </a:t>
            </a:r>
          </a:p>
        </p:txBody>
      </p:sp>
    </p:spTree>
    <p:extLst>
      <p:ext uri="{BB962C8B-B14F-4D97-AF65-F5344CB8AC3E}">
        <p14:creationId xmlns:p14="http://schemas.microsoft.com/office/powerpoint/2010/main" val="22309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124744"/>
            <a:ext cx="6878057" cy="54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dirty="0">
                <a:latin typeface="Calibri" panose="020F0502020204030204" pitchFamily="34" charset="0"/>
              </a:rPr>
              <a:t>Se constituer en pôle ressources pour les partenaires du DITEP </a:t>
            </a:r>
            <a:r>
              <a:rPr lang="fr-FR" sz="2400" smtClean="0">
                <a:latin typeface="Calibri" panose="020F0502020204030204" pitchFamily="34" charset="0"/>
              </a:rPr>
              <a:t>en articulation de l’EMAS</a:t>
            </a:r>
            <a:endParaRPr lang="fr-FR" sz="2400" dirty="0" smtClean="0">
              <a:latin typeface="Calibri" panose="020F0502020204030204" pitchFamily="34" charset="0"/>
            </a:endParaRPr>
          </a:p>
          <a:p>
            <a:pPr lvl="0"/>
            <a:r>
              <a:rPr lang="fr-FR" sz="2400" dirty="0">
                <a:latin typeface="Calibri" panose="020F0502020204030204" pitchFamily="34" charset="0"/>
              </a:rPr>
              <a:t>Travailler en amont avec les familles et les partenaires sur la situation de Handicap et les capacités inclusives</a:t>
            </a:r>
          </a:p>
          <a:p>
            <a:pPr lvl="0"/>
            <a:r>
              <a:rPr lang="fr-FR" sz="2400" dirty="0">
                <a:latin typeface="Calibri" panose="020F0502020204030204" pitchFamily="34" charset="0"/>
              </a:rPr>
              <a:t>Améliorer l’admission des publics et leur orientation dans le DITEP </a:t>
            </a:r>
          </a:p>
          <a:p>
            <a:pPr lvl="0"/>
            <a:r>
              <a:rPr lang="fr-FR" sz="2400" dirty="0">
                <a:latin typeface="Calibri" panose="020F0502020204030204" pitchFamily="34" charset="0"/>
              </a:rPr>
              <a:t>Intervenir sur un mode ambulatoire pour les situations complexes</a:t>
            </a:r>
          </a:p>
          <a:p>
            <a:pPr lvl="0"/>
            <a:r>
              <a:rPr lang="fr-FR" sz="2400" dirty="0">
                <a:latin typeface="Calibri" panose="020F0502020204030204" pitchFamily="34" charset="0"/>
              </a:rPr>
              <a:t>Favoriser la fluidité des parcours et travailler en file active dans une logique de capacité et non de places.  </a:t>
            </a:r>
          </a:p>
          <a:p>
            <a:r>
              <a:rPr lang="fr-FR" sz="2400" dirty="0">
                <a:latin typeface="Calibri" panose="020F0502020204030204" pitchFamily="34" charset="0"/>
              </a:rPr>
              <a:t>La création d’un dispositif commun aux deux entités </a:t>
            </a:r>
            <a:r>
              <a:rPr lang="fr-FR" sz="2400" dirty="0" smtClean="0">
                <a:latin typeface="Calibri" panose="020F0502020204030204" pitchFamily="34" charset="0"/>
              </a:rPr>
              <a:t>permet </a:t>
            </a:r>
            <a:r>
              <a:rPr lang="fr-FR" sz="2400" dirty="0">
                <a:latin typeface="Calibri" panose="020F0502020204030204" pitchFamily="34" charset="0"/>
              </a:rPr>
              <a:t>de répondre à ces différentes problématiques et donner une légitimité départementale vis-à-vis des différents acteurs du territoire.</a:t>
            </a:r>
          </a:p>
          <a:p>
            <a:pPr algn="just"/>
            <a:endParaRPr lang="fr-FR" sz="2000" dirty="0">
              <a:latin typeface="Calibri" panose="020F0502020204030204" pitchFamily="34" charset="0"/>
            </a:endParaRPr>
          </a:p>
          <a:p>
            <a:pPr algn="just"/>
            <a:endParaRPr lang="fr-FR" dirty="0">
              <a:latin typeface="Calibri" panose="020F0502020204030204" pitchFamily="34" charset="0"/>
            </a:endParaRPr>
          </a:p>
          <a:p>
            <a:endParaRPr lang="fr-FR" sz="2000" dirty="0">
              <a:latin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25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ispositif intégré DITEP | Agence régionale de santé Auvergne-Rhône-Alp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71400"/>
            <a:ext cx="8928992" cy="70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179512" y="-9939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33CCCC"/>
                </a:solidFill>
                <a:latin typeface="Calibri" panose="020F0502020204030204" pitchFamily="34" charset="0"/>
              </a:rPr>
              <a:t>Q U E S T I O N S</a:t>
            </a:r>
            <a:r>
              <a:rPr lang="fr-FR" sz="4400" b="1" dirty="0" smtClean="0">
                <a:solidFill>
                  <a:srgbClr val="00FFFF"/>
                </a:solidFill>
                <a:latin typeface="Calibri" panose="020F0502020204030204" pitchFamily="34" charset="0"/>
              </a:rPr>
              <a:t> </a:t>
            </a:r>
            <a:endParaRPr lang="fr-FR" sz="4400" b="1" dirty="0">
              <a:solidFill>
                <a:srgbClr val="00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4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587</Words>
  <Application>Microsoft Office PowerPoint</Application>
  <PresentationFormat>Affichage à l'écran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Brin</vt:lpstr>
      <vt:lpstr>Le dispositif ITEP PEYREBRUNE-CAMINEM Association Joseph SAUVY</vt:lpstr>
      <vt:lpstr>Présentation PowerPoint</vt:lpstr>
      <vt:lpstr>LE DISPOSITIF ITEP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enfants souffrant de troubles du comportement et des conduites</dc:title>
  <dc:creator>Nicolas Franco</dc:creator>
  <cp:lastModifiedBy>Nicolas Franco</cp:lastModifiedBy>
  <cp:revision>36</cp:revision>
  <cp:lastPrinted>2022-03-08T15:50:26Z</cp:lastPrinted>
  <dcterms:created xsi:type="dcterms:W3CDTF">2021-02-15T07:12:58Z</dcterms:created>
  <dcterms:modified xsi:type="dcterms:W3CDTF">2022-11-17T07:40:29Z</dcterms:modified>
</cp:coreProperties>
</file>