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AFDA6-A83D-4AE3-B581-0A4F7A7DD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BFC128-2732-40C5-9833-0203D40E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DCD8FC-6C19-46F8-B6FE-1A7737CD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FEC1B6-28FA-4542-B502-8ACA287C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3F7D6A-E068-4346-B828-6B32FBF9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3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0DA6F-F6F4-4E4B-A916-19DF0E30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943E03-9085-41D2-9AD8-64D93F431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4FF20D-AC1E-46EA-BFEF-71F4BF66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D3431-66F5-4C9D-BA86-4C5427AB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DCB74-C001-4611-87C2-8954C8D0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1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6BB531-07C1-4F95-8685-6682E4FA0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156AD6-1274-4011-ADDC-AC2A75F7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A1F735-0DCB-4BCF-A9F1-A9D08301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62974-65CA-41DE-AEF5-63AFE49B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8DBA8-0CC8-4C8D-A004-F4B015BB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10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58078-2D00-482B-A39E-F8674E4C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4967C-8B80-49F0-B518-D7410011C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EE520-C4D1-43B2-AFFB-5C34490C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6DFF3-4DCA-42A6-8B92-B189A3D3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98B8AC-0456-4F17-B7A2-DB5B8A6F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01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D9C93-E404-4076-A99A-8F2F128D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2CDC1C-68AC-4B6F-81BC-58B12B9D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129BDD-BB2D-4E24-8DEF-181F4888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46A73-DBB3-4950-9881-8C6AF5CE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2EC39C-CA26-49C9-8399-A59C0EF6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36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AB19D-BB4F-4C67-8F2D-A4C83E31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3D0C3-5C44-43B7-A325-437934F44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EF4CCB-D780-44CD-87D7-99FD438EF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7D4757-88B9-4769-BBD5-DCB99C8A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0EAFF1-FC96-4F61-9237-73336E08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16576D-E19F-4754-88AE-25DF000A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16D85-C8E8-45D7-A6F7-7DB10B6A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04F849-64AD-470E-A223-B0F13DAA2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ED2A28-B3DA-4660-88A8-3D9272571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61FA2E-1F1A-4A4F-82BF-06E37F044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6B83D4-2ADD-4853-A2E1-55F83AA9B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6BCC28-F06E-417F-BD80-44C5618E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3D4BE4-58CB-49AF-9390-5C14BEA5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CD837C-7790-45B3-9C32-55635E31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41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CBA5D-C83E-485E-81DE-414DCF33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AA779F-0274-4A88-BBDF-BA2511C4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86C931-B613-4586-8B8F-62C9D9A1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A2EC65-7728-4D7D-933C-08084A6A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8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33602A-F1EB-483F-AD8E-4455AA3B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1E9C92-FB17-4C84-B2A6-996995B1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E8C900-EB26-46BF-8F2F-C2315BAB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76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787F0-EA7F-48CF-864D-1EFC9FF1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B19B8-3E32-485B-A12B-B885001A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16450A-E637-467B-BE09-710F285E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05C34E-8870-4C69-87D3-FF2272B4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21F884-C3B2-473C-8DC4-4CAA3DB9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3C31AB-7144-4DF7-B4FF-BAC9EC68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90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9C7D2-64D8-484C-BC3D-65F56937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49274B-0C3A-4755-9776-3D1013371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9856F5-ED69-4216-843F-91732A892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8101F4-5874-489B-9742-1A0408AF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70E07E-9006-4682-BAE6-55CD17E2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56061B-72F1-4F55-8F7E-8859F93C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0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88F60A-F348-4597-B2C1-288A85CE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3DBC6B-042F-4F6D-B4DF-167CC1E38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71BB2B-441B-436A-A22D-65FA81D0E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447C-8384-4739-8189-C1848473B1F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03FB54-64C2-47AD-BA4A-FF65DCE11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BC7E8A-C738-4C7E-8D85-3217B394D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86CB-73DD-4F07-9E94-46561315C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9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9B1E2-8DE0-4D1D-B67F-1BBC12020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CF782D-F502-40F5-9729-FD6590175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988AF69-1421-4FB1-9C48-D1DC3C888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6" y="224512"/>
            <a:ext cx="11400508" cy="64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0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CBB99F-E3DE-4E3B-974E-39E14E8EA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" y="235943"/>
            <a:ext cx="11408129" cy="6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280DCD-1491-405B-8104-2C927E27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5" y="239753"/>
            <a:ext cx="11415749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6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D3CA87-EF5A-4810-B87D-B248DD6C9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" y="239753"/>
            <a:ext cx="11438611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0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57F6B4-3F05-48F0-980D-134CE780C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" y="220702"/>
            <a:ext cx="11408129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306FC2-F90D-42BE-8F4D-AE416BA1B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6" y="205460"/>
            <a:ext cx="11400508" cy="6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808E25-1699-4ED4-AD3A-40C0592C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" y="220702"/>
            <a:ext cx="11408129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39D78BC-332E-4301-839D-A5B4FCE22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" y="254995"/>
            <a:ext cx="11408129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8AD7E6-3FB6-4273-989A-56702FABB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228322"/>
            <a:ext cx="11392887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2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E07DC9-178B-48A0-B392-FF95DBD08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5" y="216891"/>
            <a:ext cx="11415749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83B7B8-DB89-451C-92AA-2042DFC87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8" y="224512"/>
            <a:ext cx="11354784" cy="64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5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81EA1-B3F8-43A5-BF6A-260901C8D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1CD727-6C1A-46AD-8D15-99D6B0D7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DD1E63-5C09-49F1-8507-8831873A0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" y="247374"/>
            <a:ext cx="11370025" cy="63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6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38764C-7FE1-4B03-BB08-B7C67492D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243564"/>
            <a:ext cx="11392887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7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2929B7-8974-439C-B39F-09A7BBCD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220702"/>
            <a:ext cx="11392887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1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AA8967-EFD8-497B-8B4E-4E8818C67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6" y="220702"/>
            <a:ext cx="11400508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923565-2693-40C8-A307-CE75863EE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" y="243564"/>
            <a:ext cx="11370025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6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01264D-BC56-4C3E-AD7F-0F2552D04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6" y="228322"/>
            <a:ext cx="11400508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51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7A1DF9-F51F-4611-AF75-EE05C8E2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6" y="220702"/>
            <a:ext cx="11400508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0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E40600-698D-44EE-AAD9-8EC9A994A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220702"/>
            <a:ext cx="11392887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7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D11AAF-4B48-4BBC-B634-C8E079AB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" y="209271"/>
            <a:ext cx="11408129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70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8D6291-FFE7-4A33-94CA-0CA5271D0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" y="220702"/>
            <a:ext cx="11446232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1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066E97-973B-47A8-91C6-BC9DE534F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5" y="239753"/>
            <a:ext cx="11415749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17D4BB0-CBA8-4CC7-8BC5-17884F82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9" y="239753"/>
            <a:ext cx="11331922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6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CBAE1C-8CA8-47AA-8956-DCA12DC44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3" y="239753"/>
            <a:ext cx="11453853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1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0C1748-A4AB-4E5C-BF11-85E7E74B0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254995"/>
            <a:ext cx="11362405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255029-D874-413F-9EB5-DC779228B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" y="220702"/>
            <a:ext cx="11408129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5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7EA26C-B27B-42B1-A376-71B7CC32B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" y="209271"/>
            <a:ext cx="11446232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1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097D4B-7F07-43EF-B2A8-3BD4BDA7A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" y="220702"/>
            <a:ext cx="11408129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6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28EF1F-60B4-4FFC-92BC-39720BECD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5" y="216891"/>
            <a:ext cx="11415749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90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Contact Reseau Enfant 66</dc:creator>
  <cp:lastModifiedBy>Contact Reseau Enfant 66</cp:lastModifiedBy>
  <cp:revision>1</cp:revision>
  <dcterms:created xsi:type="dcterms:W3CDTF">2023-12-19T14:19:40Z</dcterms:created>
  <dcterms:modified xsi:type="dcterms:W3CDTF">2023-12-19T14:20:22Z</dcterms:modified>
</cp:coreProperties>
</file>