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ags/tag1.xml" ContentType="application/vnd.openxmlformats-officedocument.presentationml.tag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2.xml" ContentType="application/vnd.openxmlformats-officedocument.presentationml.tags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tags/tag3.xml" ContentType="application/vnd.openxmlformats-officedocument.presentationml.tags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tags/tag4.xml" ContentType="application/vnd.openxmlformats-officedocument.presentationml.tags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tags/tag7.xml" ContentType="application/vnd.openxmlformats-officedocument.presentationml.tags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67" r:id="rId3"/>
    <p:sldId id="268" r:id="rId4"/>
    <p:sldId id="269" r:id="rId5"/>
    <p:sldId id="273" r:id="rId6"/>
    <p:sldId id="262" r:id="rId7"/>
    <p:sldId id="271" r:id="rId8"/>
    <p:sldId id="272" r:id="rId9"/>
    <p:sldId id="265" r:id="rId10"/>
    <p:sldId id="266" r:id="rId11"/>
  </p:sldIdLst>
  <p:sldSz cx="12192000" cy="6858000"/>
  <p:notesSz cx="6670675" cy="97774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Rg st="1" end="10"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90FB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44" autoAdjust="0"/>
    <p:restoredTop sz="94660"/>
  </p:normalViewPr>
  <p:slideViewPr>
    <p:cSldViewPr snapToGrid="0">
      <p:cViewPr varScale="1">
        <p:scale>
          <a:sx n="72" d="100"/>
          <a:sy n="72" d="100"/>
        </p:scale>
        <p:origin x="65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diagrams/_rels/data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7" Type="http://schemas.openxmlformats.org/officeDocument/2006/relationships/image" Target="../media/image11.JPG"/><Relationship Id="rId2" Type="http://schemas.openxmlformats.org/officeDocument/2006/relationships/image" Target="../media/image6.jpeg"/><Relationship Id="rId1" Type="http://schemas.openxmlformats.org/officeDocument/2006/relationships/image" Target="../media/image5.jpg"/><Relationship Id="rId6" Type="http://schemas.openxmlformats.org/officeDocument/2006/relationships/image" Target="../media/image10.jpg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diagrams/_rels/drawing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7" Type="http://schemas.openxmlformats.org/officeDocument/2006/relationships/image" Target="../media/image11.JPG"/><Relationship Id="rId2" Type="http://schemas.openxmlformats.org/officeDocument/2006/relationships/image" Target="../media/image6.jpeg"/><Relationship Id="rId1" Type="http://schemas.openxmlformats.org/officeDocument/2006/relationships/image" Target="../media/image5.jpg"/><Relationship Id="rId6" Type="http://schemas.openxmlformats.org/officeDocument/2006/relationships/image" Target="../media/image10.jpg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5CF1C3D-9FA5-494B-8FDB-B32917053C99}" type="doc">
      <dgm:prSet loTypeId="urn:microsoft.com/office/officeart/2005/8/layout/hierarchy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4FCBDC8C-8866-4BCD-A520-579C3F1113BD}">
      <dgm:prSet phldrT="[Texte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r>
            <a:rPr lang="fr-FR" sz="3200" dirty="0">
              <a:solidFill>
                <a:schemeClr val="bg2">
                  <a:lumMod val="25000"/>
                </a:schemeClr>
              </a:solidFill>
            </a:rPr>
            <a:t>Création de RESADO 82 (réseau de santé) </a:t>
          </a:r>
        </a:p>
        <a:p>
          <a:r>
            <a:rPr lang="fr-FR" sz="3200" dirty="0">
              <a:solidFill>
                <a:schemeClr val="bg2">
                  <a:lumMod val="25000"/>
                </a:schemeClr>
              </a:solidFill>
            </a:rPr>
            <a:t>en 2004 </a:t>
          </a:r>
        </a:p>
      </dgm:t>
    </dgm:pt>
    <dgm:pt modelId="{FC6759F2-0E8A-47A0-9C3A-19B0D90CE1E9}" type="parTrans" cxnId="{188163F5-D46F-47BA-9172-B33177DDDAE1}">
      <dgm:prSet/>
      <dgm:spPr/>
      <dgm:t>
        <a:bodyPr/>
        <a:lstStyle/>
        <a:p>
          <a:endParaRPr lang="fr-FR"/>
        </a:p>
      </dgm:t>
    </dgm:pt>
    <dgm:pt modelId="{B65BE9DE-FEBE-4551-B1CC-E43155666891}" type="sibTrans" cxnId="{188163F5-D46F-47BA-9172-B33177DDDAE1}">
      <dgm:prSet/>
      <dgm:spPr/>
      <dgm:t>
        <a:bodyPr/>
        <a:lstStyle/>
        <a:p>
          <a:endParaRPr lang="fr-FR"/>
        </a:p>
      </dgm:t>
    </dgm:pt>
    <dgm:pt modelId="{D4C49747-1E7B-4508-BE8C-B70456F7025F}">
      <dgm:prSet phldrT="[Texte]" custT="1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fr-FR" sz="2800" dirty="0"/>
            <a:t>2004/2005 - Plan national de création des MDA (cahier des charges, lettre circulaire)</a:t>
          </a:r>
        </a:p>
      </dgm:t>
    </dgm:pt>
    <dgm:pt modelId="{FBF862DE-43A5-43F8-8C3B-C1A0ED4893C7}" type="parTrans" cxnId="{F0977FB2-1CA7-4169-9EAC-1B2DCD25BFCA}">
      <dgm:prSet/>
      <dgm:spPr/>
      <dgm:t>
        <a:bodyPr/>
        <a:lstStyle/>
        <a:p>
          <a:endParaRPr lang="fr-FR"/>
        </a:p>
      </dgm:t>
    </dgm:pt>
    <dgm:pt modelId="{8C5F6DDD-98E4-4E21-B877-2BF51469F7B9}" type="sibTrans" cxnId="{F0977FB2-1CA7-4169-9EAC-1B2DCD25BFCA}">
      <dgm:prSet/>
      <dgm:spPr/>
      <dgm:t>
        <a:bodyPr/>
        <a:lstStyle/>
        <a:p>
          <a:endParaRPr lang="fr-FR"/>
        </a:p>
      </dgm:t>
    </dgm:pt>
    <dgm:pt modelId="{C708C605-E739-4368-9F96-7F1282E7DEC5}">
      <dgm:prSet phldrT="[Texte]" custT="1"/>
      <dgm:spPr>
        <a:solidFill>
          <a:schemeClr val="accent1"/>
        </a:solidFill>
      </dgm:spPr>
      <dgm:t>
        <a:bodyPr/>
        <a:lstStyle/>
        <a:p>
          <a:r>
            <a:rPr lang="fr-FR" sz="2400" dirty="0"/>
            <a:t>Déc 2007 – Ouverture de la MDA 82 </a:t>
          </a:r>
        </a:p>
      </dgm:t>
    </dgm:pt>
    <dgm:pt modelId="{C7881D21-9135-40A5-957E-C70CF1F313BB}" type="parTrans" cxnId="{59ECC57C-5473-487A-801E-5FAB2D52648A}">
      <dgm:prSet/>
      <dgm:spPr/>
      <dgm:t>
        <a:bodyPr/>
        <a:lstStyle/>
        <a:p>
          <a:endParaRPr lang="fr-FR"/>
        </a:p>
      </dgm:t>
    </dgm:pt>
    <dgm:pt modelId="{31332AFE-1630-4A2E-9866-432641ADCD13}" type="sibTrans" cxnId="{59ECC57C-5473-487A-801E-5FAB2D52648A}">
      <dgm:prSet/>
      <dgm:spPr/>
      <dgm:t>
        <a:bodyPr/>
        <a:lstStyle/>
        <a:p>
          <a:endParaRPr lang="fr-FR"/>
        </a:p>
      </dgm:t>
    </dgm:pt>
    <dgm:pt modelId="{FB9E3312-6F68-42BE-B570-E8A6AF4BFF99}">
      <dgm:prSet phldrT="[Texte]" custT="1"/>
      <dgm:spPr>
        <a:solidFill>
          <a:schemeClr val="accent1"/>
        </a:solidFill>
      </dgm:spPr>
      <dgm:t>
        <a:bodyPr/>
        <a:lstStyle/>
        <a:p>
          <a:r>
            <a:rPr lang="fr-FR" sz="2000" dirty="0"/>
            <a:t>Intégration d’un PAEJ (cohésion sociale) et d’un GEM Ado (médico-social)</a:t>
          </a:r>
        </a:p>
      </dgm:t>
    </dgm:pt>
    <dgm:pt modelId="{02FE480C-F37E-4D4F-AEB2-5256FCAA2BDE}" type="parTrans" cxnId="{6E800173-F853-4B25-B695-1D23643A44E3}">
      <dgm:prSet/>
      <dgm:spPr/>
      <dgm:t>
        <a:bodyPr/>
        <a:lstStyle/>
        <a:p>
          <a:endParaRPr lang="fr-FR"/>
        </a:p>
      </dgm:t>
    </dgm:pt>
    <dgm:pt modelId="{90242FB3-E289-4A10-A9A8-0EE2CE33A7D3}" type="sibTrans" cxnId="{6E800173-F853-4B25-B695-1D23643A44E3}">
      <dgm:prSet/>
      <dgm:spPr/>
      <dgm:t>
        <a:bodyPr/>
        <a:lstStyle/>
        <a:p>
          <a:endParaRPr lang="fr-FR"/>
        </a:p>
      </dgm:t>
    </dgm:pt>
    <dgm:pt modelId="{C386695D-C0C7-4E39-88F3-09C2D48AEFAD}">
      <dgm:prSet phldrT="[Texte]" custT="1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fr-FR" sz="2000" dirty="0"/>
            <a:t>2005/2007 - Groupe réflexion/comité de pilotage pour la création de la MDA 82</a:t>
          </a:r>
        </a:p>
      </dgm:t>
    </dgm:pt>
    <dgm:pt modelId="{74A333C5-B9B1-4B46-91E1-A6DE74038AD2}" type="parTrans" cxnId="{1F0C33D6-D212-486B-9F88-349E496D87A4}">
      <dgm:prSet/>
      <dgm:spPr/>
      <dgm:t>
        <a:bodyPr/>
        <a:lstStyle/>
        <a:p>
          <a:endParaRPr lang="fr-FR"/>
        </a:p>
      </dgm:t>
    </dgm:pt>
    <dgm:pt modelId="{6D28BC8D-00C6-41D2-AA74-EC64A1E1807E}" type="sibTrans" cxnId="{1F0C33D6-D212-486B-9F88-349E496D87A4}">
      <dgm:prSet/>
      <dgm:spPr/>
      <dgm:t>
        <a:bodyPr/>
        <a:lstStyle/>
        <a:p>
          <a:endParaRPr lang="fr-FR"/>
        </a:p>
      </dgm:t>
    </dgm:pt>
    <dgm:pt modelId="{419BF500-AA3C-4A48-83EA-4F3B7452D76E}">
      <dgm:prSet phldrT="[Texte]" custT="1"/>
      <dgm:spPr>
        <a:solidFill>
          <a:schemeClr val="accent1"/>
        </a:solidFill>
      </dgm:spPr>
      <dgm:t>
        <a:bodyPr/>
        <a:lstStyle/>
        <a:p>
          <a:r>
            <a:rPr lang="fr-FR" sz="1400" dirty="0"/>
            <a:t>Partenariat/mise à disposition de personnel du CH, des médecins généralistes, d’Epice 82, de la PJJ, du Planning Familial, des avocats, du CDAD</a:t>
          </a:r>
        </a:p>
      </dgm:t>
    </dgm:pt>
    <dgm:pt modelId="{B3AF42B0-6A76-4A41-B47C-6EB4124BB162}" type="parTrans" cxnId="{3AA9D75F-206C-4AC7-98D9-F96C2AEB51FD}">
      <dgm:prSet/>
      <dgm:spPr/>
      <dgm:t>
        <a:bodyPr/>
        <a:lstStyle/>
        <a:p>
          <a:endParaRPr lang="fr-FR"/>
        </a:p>
      </dgm:t>
    </dgm:pt>
    <dgm:pt modelId="{82527EBF-AFFD-4919-B359-FBB56F955AE8}" type="sibTrans" cxnId="{3AA9D75F-206C-4AC7-98D9-F96C2AEB51FD}">
      <dgm:prSet/>
      <dgm:spPr/>
      <dgm:t>
        <a:bodyPr/>
        <a:lstStyle/>
        <a:p>
          <a:endParaRPr lang="fr-FR"/>
        </a:p>
      </dgm:t>
    </dgm:pt>
    <dgm:pt modelId="{276EF567-74FC-4295-B38F-2579BE2F6E0B}" type="pres">
      <dgm:prSet presAssocID="{15CF1C3D-9FA5-494B-8FDB-B32917053C99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3A0FE8C1-AF9F-42AA-87AD-F68E9BAE718E}" type="pres">
      <dgm:prSet presAssocID="{4FCBDC8C-8866-4BCD-A520-579C3F1113BD}" presName="vertOne" presStyleCnt="0"/>
      <dgm:spPr/>
    </dgm:pt>
    <dgm:pt modelId="{C1894259-770A-4A61-90D9-A5C778178728}" type="pres">
      <dgm:prSet presAssocID="{4FCBDC8C-8866-4BCD-A520-579C3F1113BD}" presName="txOne" presStyleLbl="node0" presStyleIdx="0" presStyleCnt="1" custLinFactNeighborX="-18" custLinFactNeighborY="-35796">
        <dgm:presLayoutVars>
          <dgm:chPref val="3"/>
        </dgm:presLayoutVars>
      </dgm:prSet>
      <dgm:spPr/>
    </dgm:pt>
    <dgm:pt modelId="{35ACA42D-8C54-49E4-BB2A-BA852A1375D7}" type="pres">
      <dgm:prSet presAssocID="{4FCBDC8C-8866-4BCD-A520-579C3F1113BD}" presName="parTransOne" presStyleCnt="0"/>
      <dgm:spPr/>
    </dgm:pt>
    <dgm:pt modelId="{A37E7A7A-A20E-43DE-A34F-4E259087EDA9}" type="pres">
      <dgm:prSet presAssocID="{4FCBDC8C-8866-4BCD-A520-579C3F1113BD}" presName="horzOne" presStyleCnt="0"/>
      <dgm:spPr/>
    </dgm:pt>
    <dgm:pt modelId="{6CA24BF7-5AAB-49A6-B592-7495933510DF}" type="pres">
      <dgm:prSet presAssocID="{D4C49747-1E7B-4508-BE8C-B70456F7025F}" presName="vertTwo" presStyleCnt="0"/>
      <dgm:spPr/>
    </dgm:pt>
    <dgm:pt modelId="{794E230E-83F5-48F8-8133-DA043BB9B584}" type="pres">
      <dgm:prSet presAssocID="{D4C49747-1E7B-4508-BE8C-B70456F7025F}" presName="txTwo" presStyleLbl="node2" presStyleIdx="0" presStyleCnt="2" custLinFactNeighborX="-27" custLinFactNeighborY="8949">
        <dgm:presLayoutVars>
          <dgm:chPref val="3"/>
        </dgm:presLayoutVars>
      </dgm:prSet>
      <dgm:spPr/>
    </dgm:pt>
    <dgm:pt modelId="{F2D1D60B-A7BE-4AEC-95DB-9D99D440AAF1}" type="pres">
      <dgm:prSet presAssocID="{D4C49747-1E7B-4508-BE8C-B70456F7025F}" presName="parTransTwo" presStyleCnt="0"/>
      <dgm:spPr/>
    </dgm:pt>
    <dgm:pt modelId="{EA2422F9-0694-4878-90DC-A8D4F25E34AE}" type="pres">
      <dgm:prSet presAssocID="{D4C49747-1E7B-4508-BE8C-B70456F7025F}" presName="horzTwo" presStyleCnt="0"/>
      <dgm:spPr/>
    </dgm:pt>
    <dgm:pt modelId="{783E4481-99E3-480F-B841-E8C7A4A4E8C2}" type="pres">
      <dgm:prSet presAssocID="{C708C605-E739-4368-9F96-7F1282E7DEC5}" presName="vertThree" presStyleCnt="0"/>
      <dgm:spPr/>
    </dgm:pt>
    <dgm:pt modelId="{18A27225-7BAB-4B34-8B44-C05CE04FFE6C}" type="pres">
      <dgm:prSet presAssocID="{C708C605-E739-4368-9F96-7F1282E7DEC5}" presName="txThree" presStyleLbl="node3" presStyleIdx="0" presStyleCnt="3">
        <dgm:presLayoutVars>
          <dgm:chPref val="3"/>
        </dgm:presLayoutVars>
      </dgm:prSet>
      <dgm:spPr/>
    </dgm:pt>
    <dgm:pt modelId="{2B2C30CC-1128-4897-A9A5-42CD3E0079B7}" type="pres">
      <dgm:prSet presAssocID="{C708C605-E739-4368-9F96-7F1282E7DEC5}" presName="horzThree" presStyleCnt="0"/>
      <dgm:spPr/>
    </dgm:pt>
    <dgm:pt modelId="{1273403C-EFE2-4CAE-AFB6-297C0E845F8D}" type="pres">
      <dgm:prSet presAssocID="{31332AFE-1630-4A2E-9866-432641ADCD13}" presName="sibSpaceThree" presStyleCnt="0"/>
      <dgm:spPr/>
    </dgm:pt>
    <dgm:pt modelId="{CEEF7DFB-A2A6-4DDE-AEA1-3AAA7E7C3D6A}" type="pres">
      <dgm:prSet presAssocID="{FB9E3312-6F68-42BE-B570-E8A6AF4BFF99}" presName="vertThree" presStyleCnt="0"/>
      <dgm:spPr/>
    </dgm:pt>
    <dgm:pt modelId="{320C4398-E3D4-46AE-8B30-C9DB642862B5}" type="pres">
      <dgm:prSet presAssocID="{FB9E3312-6F68-42BE-B570-E8A6AF4BFF99}" presName="txThree" presStyleLbl="node3" presStyleIdx="1" presStyleCnt="3">
        <dgm:presLayoutVars>
          <dgm:chPref val="3"/>
        </dgm:presLayoutVars>
      </dgm:prSet>
      <dgm:spPr/>
    </dgm:pt>
    <dgm:pt modelId="{B43652C7-FD5A-4381-B854-7D67D3ECDF98}" type="pres">
      <dgm:prSet presAssocID="{FB9E3312-6F68-42BE-B570-E8A6AF4BFF99}" presName="horzThree" presStyleCnt="0"/>
      <dgm:spPr/>
    </dgm:pt>
    <dgm:pt modelId="{7584E9DB-1F3E-4595-83B8-A7F18A1F43E3}" type="pres">
      <dgm:prSet presAssocID="{8C5F6DDD-98E4-4E21-B877-2BF51469F7B9}" presName="sibSpaceTwo" presStyleCnt="0"/>
      <dgm:spPr/>
    </dgm:pt>
    <dgm:pt modelId="{1551913A-422E-4C23-B1EE-9B0195D30EA9}" type="pres">
      <dgm:prSet presAssocID="{C386695D-C0C7-4E39-88F3-09C2D48AEFAD}" presName="vertTwo" presStyleCnt="0"/>
      <dgm:spPr/>
    </dgm:pt>
    <dgm:pt modelId="{BC7A3955-12F7-4A3D-82B0-B77017396FC1}" type="pres">
      <dgm:prSet presAssocID="{C386695D-C0C7-4E39-88F3-09C2D48AEFAD}" presName="txTwo" presStyleLbl="node2" presStyleIdx="1" presStyleCnt="2" custLinFactNeighborX="30" custLinFactNeighborY="-8949">
        <dgm:presLayoutVars>
          <dgm:chPref val="3"/>
        </dgm:presLayoutVars>
      </dgm:prSet>
      <dgm:spPr/>
    </dgm:pt>
    <dgm:pt modelId="{683522C8-0DBA-4874-9C2B-14A382C39EA1}" type="pres">
      <dgm:prSet presAssocID="{C386695D-C0C7-4E39-88F3-09C2D48AEFAD}" presName="parTransTwo" presStyleCnt="0"/>
      <dgm:spPr/>
    </dgm:pt>
    <dgm:pt modelId="{1FA3CF28-859F-4D34-AF90-972ED0AD4CE0}" type="pres">
      <dgm:prSet presAssocID="{C386695D-C0C7-4E39-88F3-09C2D48AEFAD}" presName="horzTwo" presStyleCnt="0"/>
      <dgm:spPr/>
    </dgm:pt>
    <dgm:pt modelId="{E919F96E-20FD-4BAB-928B-E1E5E16CDEBE}" type="pres">
      <dgm:prSet presAssocID="{419BF500-AA3C-4A48-83EA-4F3B7452D76E}" presName="vertThree" presStyleCnt="0"/>
      <dgm:spPr/>
    </dgm:pt>
    <dgm:pt modelId="{9983D830-76AA-44F1-A6F2-AFCDFFFA5E53}" type="pres">
      <dgm:prSet presAssocID="{419BF500-AA3C-4A48-83EA-4F3B7452D76E}" presName="txThree" presStyleLbl="node3" presStyleIdx="2" presStyleCnt="3" custLinFactNeighborX="30">
        <dgm:presLayoutVars>
          <dgm:chPref val="3"/>
        </dgm:presLayoutVars>
      </dgm:prSet>
      <dgm:spPr/>
    </dgm:pt>
    <dgm:pt modelId="{6C6A789F-F9AA-4659-BC2E-A15F15A0AA8C}" type="pres">
      <dgm:prSet presAssocID="{419BF500-AA3C-4A48-83EA-4F3B7452D76E}" presName="horzThree" presStyleCnt="0"/>
      <dgm:spPr/>
    </dgm:pt>
  </dgm:ptLst>
  <dgm:cxnLst>
    <dgm:cxn modelId="{B3717D72-DD98-495E-92E4-526D77412DB0}" type="presOf" srcId="{C386695D-C0C7-4E39-88F3-09C2D48AEFAD}" destId="{BC7A3955-12F7-4A3D-82B0-B77017396FC1}" srcOrd="0" destOrd="0" presId="urn:microsoft.com/office/officeart/2005/8/layout/hierarchy4"/>
    <dgm:cxn modelId="{6E800173-F853-4B25-B695-1D23643A44E3}" srcId="{D4C49747-1E7B-4508-BE8C-B70456F7025F}" destId="{FB9E3312-6F68-42BE-B570-E8A6AF4BFF99}" srcOrd="1" destOrd="0" parTransId="{02FE480C-F37E-4D4F-AEB2-5256FCAA2BDE}" sibTransId="{90242FB3-E289-4A10-A9A8-0EE2CE33A7D3}"/>
    <dgm:cxn modelId="{59ECC57C-5473-487A-801E-5FAB2D52648A}" srcId="{D4C49747-1E7B-4508-BE8C-B70456F7025F}" destId="{C708C605-E739-4368-9F96-7F1282E7DEC5}" srcOrd="0" destOrd="0" parTransId="{C7881D21-9135-40A5-957E-C70CF1F313BB}" sibTransId="{31332AFE-1630-4A2E-9866-432641ADCD13}"/>
    <dgm:cxn modelId="{9AF96768-784F-4FA7-823E-EBBFA9382249}" type="presOf" srcId="{4FCBDC8C-8866-4BCD-A520-579C3F1113BD}" destId="{C1894259-770A-4A61-90D9-A5C778178728}" srcOrd="0" destOrd="0" presId="urn:microsoft.com/office/officeart/2005/8/layout/hierarchy4"/>
    <dgm:cxn modelId="{3AA9D75F-206C-4AC7-98D9-F96C2AEB51FD}" srcId="{C386695D-C0C7-4E39-88F3-09C2D48AEFAD}" destId="{419BF500-AA3C-4A48-83EA-4F3B7452D76E}" srcOrd="0" destOrd="0" parTransId="{B3AF42B0-6A76-4A41-B47C-6EB4124BB162}" sibTransId="{82527EBF-AFFD-4919-B359-FBB56F955AE8}"/>
    <dgm:cxn modelId="{951ADDA8-3896-416E-8615-034BE8E48E11}" type="presOf" srcId="{D4C49747-1E7B-4508-BE8C-B70456F7025F}" destId="{794E230E-83F5-48F8-8133-DA043BB9B584}" srcOrd="0" destOrd="0" presId="urn:microsoft.com/office/officeart/2005/8/layout/hierarchy4"/>
    <dgm:cxn modelId="{188163F5-D46F-47BA-9172-B33177DDDAE1}" srcId="{15CF1C3D-9FA5-494B-8FDB-B32917053C99}" destId="{4FCBDC8C-8866-4BCD-A520-579C3F1113BD}" srcOrd="0" destOrd="0" parTransId="{FC6759F2-0E8A-47A0-9C3A-19B0D90CE1E9}" sibTransId="{B65BE9DE-FEBE-4551-B1CC-E43155666891}"/>
    <dgm:cxn modelId="{F0977FB2-1CA7-4169-9EAC-1B2DCD25BFCA}" srcId="{4FCBDC8C-8866-4BCD-A520-579C3F1113BD}" destId="{D4C49747-1E7B-4508-BE8C-B70456F7025F}" srcOrd="0" destOrd="0" parTransId="{FBF862DE-43A5-43F8-8C3B-C1A0ED4893C7}" sibTransId="{8C5F6DDD-98E4-4E21-B877-2BF51469F7B9}"/>
    <dgm:cxn modelId="{7366F6AB-7856-46A5-9351-A3B76DC24AEE}" type="presOf" srcId="{419BF500-AA3C-4A48-83EA-4F3B7452D76E}" destId="{9983D830-76AA-44F1-A6F2-AFCDFFFA5E53}" srcOrd="0" destOrd="0" presId="urn:microsoft.com/office/officeart/2005/8/layout/hierarchy4"/>
    <dgm:cxn modelId="{2A37925E-8631-4559-9383-6B674E3BA31A}" type="presOf" srcId="{15CF1C3D-9FA5-494B-8FDB-B32917053C99}" destId="{276EF567-74FC-4295-B38F-2579BE2F6E0B}" srcOrd="0" destOrd="0" presId="urn:microsoft.com/office/officeart/2005/8/layout/hierarchy4"/>
    <dgm:cxn modelId="{EA558E80-3B7A-4519-B0FF-D901D39F6BA7}" type="presOf" srcId="{C708C605-E739-4368-9F96-7F1282E7DEC5}" destId="{18A27225-7BAB-4B34-8B44-C05CE04FFE6C}" srcOrd="0" destOrd="0" presId="urn:microsoft.com/office/officeart/2005/8/layout/hierarchy4"/>
    <dgm:cxn modelId="{1F0C33D6-D212-486B-9F88-349E496D87A4}" srcId="{4FCBDC8C-8866-4BCD-A520-579C3F1113BD}" destId="{C386695D-C0C7-4E39-88F3-09C2D48AEFAD}" srcOrd="1" destOrd="0" parTransId="{74A333C5-B9B1-4B46-91E1-A6DE74038AD2}" sibTransId="{6D28BC8D-00C6-41D2-AA74-EC64A1E1807E}"/>
    <dgm:cxn modelId="{BCF559E3-640D-4ECE-BBD5-B669494D8714}" type="presOf" srcId="{FB9E3312-6F68-42BE-B570-E8A6AF4BFF99}" destId="{320C4398-E3D4-46AE-8B30-C9DB642862B5}" srcOrd="0" destOrd="0" presId="urn:microsoft.com/office/officeart/2005/8/layout/hierarchy4"/>
    <dgm:cxn modelId="{3DB728C7-305E-40F6-8D32-C74E19A7AA78}" type="presParOf" srcId="{276EF567-74FC-4295-B38F-2579BE2F6E0B}" destId="{3A0FE8C1-AF9F-42AA-87AD-F68E9BAE718E}" srcOrd="0" destOrd="0" presId="urn:microsoft.com/office/officeart/2005/8/layout/hierarchy4"/>
    <dgm:cxn modelId="{9410513A-D2AA-40FC-B126-85F93D70719F}" type="presParOf" srcId="{3A0FE8C1-AF9F-42AA-87AD-F68E9BAE718E}" destId="{C1894259-770A-4A61-90D9-A5C778178728}" srcOrd="0" destOrd="0" presId="urn:microsoft.com/office/officeart/2005/8/layout/hierarchy4"/>
    <dgm:cxn modelId="{220D9A39-BEB7-4493-AD0C-47C4FA2B27E5}" type="presParOf" srcId="{3A0FE8C1-AF9F-42AA-87AD-F68E9BAE718E}" destId="{35ACA42D-8C54-49E4-BB2A-BA852A1375D7}" srcOrd="1" destOrd="0" presId="urn:microsoft.com/office/officeart/2005/8/layout/hierarchy4"/>
    <dgm:cxn modelId="{EA28A03F-E081-4A0A-A6A6-2B104FBF8A37}" type="presParOf" srcId="{3A0FE8C1-AF9F-42AA-87AD-F68E9BAE718E}" destId="{A37E7A7A-A20E-43DE-A34F-4E259087EDA9}" srcOrd="2" destOrd="0" presId="urn:microsoft.com/office/officeart/2005/8/layout/hierarchy4"/>
    <dgm:cxn modelId="{1268013F-3B90-405F-A9DE-6E89751783BE}" type="presParOf" srcId="{A37E7A7A-A20E-43DE-A34F-4E259087EDA9}" destId="{6CA24BF7-5AAB-49A6-B592-7495933510DF}" srcOrd="0" destOrd="0" presId="urn:microsoft.com/office/officeart/2005/8/layout/hierarchy4"/>
    <dgm:cxn modelId="{8BA103B8-38E7-4D2F-9111-BA9FF2C4FE9D}" type="presParOf" srcId="{6CA24BF7-5AAB-49A6-B592-7495933510DF}" destId="{794E230E-83F5-48F8-8133-DA043BB9B584}" srcOrd="0" destOrd="0" presId="urn:microsoft.com/office/officeart/2005/8/layout/hierarchy4"/>
    <dgm:cxn modelId="{F390E849-C18B-4869-A6C5-650B66D2033F}" type="presParOf" srcId="{6CA24BF7-5AAB-49A6-B592-7495933510DF}" destId="{F2D1D60B-A7BE-4AEC-95DB-9D99D440AAF1}" srcOrd="1" destOrd="0" presId="urn:microsoft.com/office/officeart/2005/8/layout/hierarchy4"/>
    <dgm:cxn modelId="{17EE6912-E54E-4162-A6D3-D3552E4327A4}" type="presParOf" srcId="{6CA24BF7-5AAB-49A6-B592-7495933510DF}" destId="{EA2422F9-0694-4878-90DC-A8D4F25E34AE}" srcOrd="2" destOrd="0" presId="urn:microsoft.com/office/officeart/2005/8/layout/hierarchy4"/>
    <dgm:cxn modelId="{7E505C7D-2E6C-4C5D-A963-3D4B5357284C}" type="presParOf" srcId="{EA2422F9-0694-4878-90DC-A8D4F25E34AE}" destId="{783E4481-99E3-480F-B841-E8C7A4A4E8C2}" srcOrd="0" destOrd="0" presId="urn:microsoft.com/office/officeart/2005/8/layout/hierarchy4"/>
    <dgm:cxn modelId="{A5A70996-50D8-41A4-A57B-D654DF1E7628}" type="presParOf" srcId="{783E4481-99E3-480F-B841-E8C7A4A4E8C2}" destId="{18A27225-7BAB-4B34-8B44-C05CE04FFE6C}" srcOrd="0" destOrd="0" presId="urn:microsoft.com/office/officeart/2005/8/layout/hierarchy4"/>
    <dgm:cxn modelId="{E0F22897-1C88-45E4-9805-5D5BEF50830A}" type="presParOf" srcId="{783E4481-99E3-480F-B841-E8C7A4A4E8C2}" destId="{2B2C30CC-1128-4897-A9A5-42CD3E0079B7}" srcOrd="1" destOrd="0" presId="urn:microsoft.com/office/officeart/2005/8/layout/hierarchy4"/>
    <dgm:cxn modelId="{8E370E09-CA2C-4978-8B62-973DCEC32C62}" type="presParOf" srcId="{EA2422F9-0694-4878-90DC-A8D4F25E34AE}" destId="{1273403C-EFE2-4CAE-AFB6-297C0E845F8D}" srcOrd="1" destOrd="0" presId="urn:microsoft.com/office/officeart/2005/8/layout/hierarchy4"/>
    <dgm:cxn modelId="{0D385E7D-66AC-4B00-B136-876881EA4C27}" type="presParOf" srcId="{EA2422F9-0694-4878-90DC-A8D4F25E34AE}" destId="{CEEF7DFB-A2A6-4DDE-AEA1-3AAA7E7C3D6A}" srcOrd="2" destOrd="0" presId="urn:microsoft.com/office/officeart/2005/8/layout/hierarchy4"/>
    <dgm:cxn modelId="{8FAA65FF-0350-41D9-A996-27BF6549A5F6}" type="presParOf" srcId="{CEEF7DFB-A2A6-4DDE-AEA1-3AAA7E7C3D6A}" destId="{320C4398-E3D4-46AE-8B30-C9DB642862B5}" srcOrd="0" destOrd="0" presId="urn:microsoft.com/office/officeart/2005/8/layout/hierarchy4"/>
    <dgm:cxn modelId="{2199DBFF-5053-4CFD-839E-970706E624A8}" type="presParOf" srcId="{CEEF7DFB-A2A6-4DDE-AEA1-3AAA7E7C3D6A}" destId="{B43652C7-FD5A-4381-B854-7D67D3ECDF98}" srcOrd="1" destOrd="0" presId="urn:microsoft.com/office/officeart/2005/8/layout/hierarchy4"/>
    <dgm:cxn modelId="{1289BF49-319D-4885-A537-9148BD5B000D}" type="presParOf" srcId="{A37E7A7A-A20E-43DE-A34F-4E259087EDA9}" destId="{7584E9DB-1F3E-4595-83B8-A7F18A1F43E3}" srcOrd="1" destOrd="0" presId="urn:microsoft.com/office/officeart/2005/8/layout/hierarchy4"/>
    <dgm:cxn modelId="{6836B8BD-3873-459F-8F91-068D4F399502}" type="presParOf" srcId="{A37E7A7A-A20E-43DE-A34F-4E259087EDA9}" destId="{1551913A-422E-4C23-B1EE-9B0195D30EA9}" srcOrd="2" destOrd="0" presId="urn:microsoft.com/office/officeart/2005/8/layout/hierarchy4"/>
    <dgm:cxn modelId="{E36FFF91-2ED9-462D-BC91-42DE531C2572}" type="presParOf" srcId="{1551913A-422E-4C23-B1EE-9B0195D30EA9}" destId="{BC7A3955-12F7-4A3D-82B0-B77017396FC1}" srcOrd="0" destOrd="0" presId="urn:microsoft.com/office/officeart/2005/8/layout/hierarchy4"/>
    <dgm:cxn modelId="{4DDE5340-1D33-4C2F-86D7-C0361C39D334}" type="presParOf" srcId="{1551913A-422E-4C23-B1EE-9B0195D30EA9}" destId="{683522C8-0DBA-4874-9C2B-14A382C39EA1}" srcOrd="1" destOrd="0" presId="urn:microsoft.com/office/officeart/2005/8/layout/hierarchy4"/>
    <dgm:cxn modelId="{07D27441-A7C3-456B-930F-1C977EF1A19B}" type="presParOf" srcId="{1551913A-422E-4C23-B1EE-9B0195D30EA9}" destId="{1FA3CF28-859F-4D34-AF90-972ED0AD4CE0}" srcOrd="2" destOrd="0" presId="urn:microsoft.com/office/officeart/2005/8/layout/hierarchy4"/>
    <dgm:cxn modelId="{44371CF7-97ED-4EFC-BA12-4ADD95EC8992}" type="presParOf" srcId="{1FA3CF28-859F-4D34-AF90-972ED0AD4CE0}" destId="{E919F96E-20FD-4BAB-928B-E1E5E16CDEBE}" srcOrd="0" destOrd="0" presId="urn:microsoft.com/office/officeart/2005/8/layout/hierarchy4"/>
    <dgm:cxn modelId="{5CFFC992-4692-4C04-BC06-7208AC62C0CE}" type="presParOf" srcId="{E919F96E-20FD-4BAB-928B-E1E5E16CDEBE}" destId="{9983D830-76AA-44F1-A6F2-AFCDFFFA5E53}" srcOrd="0" destOrd="0" presId="urn:microsoft.com/office/officeart/2005/8/layout/hierarchy4"/>
    <dgm:cxn modelId="{77C89200-787B-4F5D-897E-37C3C6AB6D75}" type="presParOf" srcId="{E919F96E-20FD-4BAB-928B-E1E5E16CDEBE}" destId="{6C6A789F-F9AA-4659-BC2E-A15F15A0AA8C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C1E1A4B-9BC7-4FAD-9811-997B745A13E3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A327C8AE-4849-4E4C-B598-0E9286E33F02}">
      <dgm:prSet phldrT="[Texte]" custT="1"/>
      <dgm:spPr>
        <a:solidFill>
          <a:srgbClr val="00B0F0"/>
        </a:solidFill>
      </dgm:spPr>
      <dgm:t>
        <a:bodyPr/>
        <a:lstStyle/>
        <a:p>
          <a:endParaRPr lang="fr-FR" sz="1800" dirty="0"/>
        </a:p>
      </dgm:t>
    </dgm:pt>
    <dgm:pt modelId="{F233FFBB-2CD5-4714-AE6D-8BE5509677D2}" type="parTrans" cxnId="{BA9B3D2B-FACE-4733-BDA8-6193221D8BDE}">
      <dgm:prSet/>
      <dgm:spPr/>
      <dgm:t>
        <a:bodyPr/>
        <a:lstStyle/>
        <a:p>
          <a:endParaRPr lang="fr-FR"/>
        </a:p>
      </dgm:t>
    </dgm:pt>
    <dgm:pt modelId="{913D573F-8F8F-473F-8407-E9E4EC4ABB94}" type="sibTrans" cxnId="{BA9B3D2B-FACE-4733-BDA8-6193221D8BDE}">
      <dgm:prSet/>
      <dgm:spPr/>
      <dgm:t>
        <a:bodyPr/>
        <a:lstStyle/>
        <a:p>
          <a:endParaRPr lang="fr-FR"/>
        </a:p>
      </dgm:t>
    </dgm:pt>
    <dgm:pt modelId="{A6A168D9-8AC4-475C-9E5C-2A2214C01476}">
      <dgm:prSet phldrT="[Texte]" custT="1"/>
      <dgm:spPr>
        <a:solidFill>
          <a:srgbClr val="7030A0"/>
        </a:solidFill>
      </dgm:spPr>
      <dgm:t>
        <a:bodyPr/>
        <a:lstStyle/>
        <a:p>
          <a:endParaRPr lang="fr-FR" sz="1800" dirty="0"/>
        </a:p>
      </dgm:t>
    </dgm:pt>
    <dgm:pt modelId="{EC07725D-F272-4C8B-94C7-4BC050CEC703}" type="parTrans" cxnId="{FF2D7850-F3B0-4347-91B8-C087FD66BC93}">
      <dgm:prSet/>
      <dgm:spPr/>
      <dgm:t>
        <a:bodyPr/>
        <a:lstStyle/>
        <a:p>
          <a:endParaRPr lang="fr-FR"/>
        </a:p>
      </dgm:t>
    </dgm:pt>
    <dgm:pt modelId="{B0F0A576-19BA-4A15-A532-32857F0258EA}" type="sibTrans" cxnId="{FF2D7850-F3B0-4347-91B8-C087FD66BC93}">
      <dgm:prSet/>
      <dgm:spPr/>
      <dgm:t>
        <a:bodyPr/>
        <a:lstStyle/>
        <a:p>
          <a:endParaRPr lang="fr-FR"/>
        </a:p>
      </dgm:t>
    </dgm:pt>
    <dgm:pt modelId="{DCEA1A7A-2ED8-4FBC-91DC-E3865D9E5209}">
      <dgm:prSet phldrT="[Texte]" custT="1"/>
      <dgm:spPr>
        <a:solidFill>
          <a:schemeClr val="accent3"/>
        </a:solidFill>
      </dgm:spPr>
      <dgm:t>
        <a:bodyPr/>
        <a:lstStyle/>
        <a:p>
          <a:endParaRPr lang="fr-FR" sz="2000" dirty="0"/>
        </a:p>
      </dgm:t>
    </dgm:pt>
    <dgm:pt modelId="{F29CF541-626B-4D3D-A10A-062DA592DC08}" type="parTrans" cxnId="{C60A704A-B68F-41CC-B904-F83C95036CCF}">
      <dgm:prSet/>
      <dgm:spPr/>
      <dgm:t>
        <a:bodyPr/>
        <a:lstStyle/>
        <a:p>
          <a:endParaRPr lang="fr-FR"/>
        </a:p>
      </dgm:t>
    </dgm:pt>
    <dgm:pt modelId="{A2E92F14-F702-4112-97AB-17BE25035625}" type="sibTrans" cxnId="{C60A704A-B68F-41CC-B904-F83C95036CCF}">
      <dgm:prSet/>
      <dgm:spPr/>
      <dgm:t>
        <a:bodyPr/>
        <a:lstStyle/>
        <a:p>
          <a:endParaRPr lang="fr-FR"/>
        </a:p>
      </dgm:t>
    </dgm:pt>
    <dgm:pt modelId="{772792F0-86D7-4E30-B343-BA15EEC6724C}">
      <dgm:prSet phldrT="[Texte]" custT="1"/>
      <dgm:spPr/>
      <dgm:t>
        <a:bodyPr/>
        <a:lstStyle/>
        <a:p>
          <a:endParaRPr lang="fr-FR" sz="2000" dirty="0"/>
        </a:p>
      </dgm:t>
    </dgm:pt>
    <dgm:pt modelId="{C84A7C87-5EE3-49B8-A1E0-1B179A59574D}" type="parTrans" cxnId="{A44BBFD4-A8D7-4E86-8E77-83626F36D52E}">
      <dgm:prSet/>
      <dgm:spPr/>
      <dgm:t>
        <a:bodyPr/>
        <a:lstStyle/>
        <a:p>
          <a:endParaRPr lang="fr-FR"/>
        </a:p>
      </dgm:t>
    </dgm:pt>
    <dgm:pt modelId="{3BA6FEAC-2737-4C32-9E31-B1F113B2D4C4}" type="sibTrans" cxnId="{A44BBFD4-A8D7-4E86-8E77-83626F36D52E}">
      <dgm:prSet/>
      <dgm:spPr/>
      <dgm:t>
        <a:bodyPr/>
        <a:lstStyle/>
        <a:p>
          <a:endParaRPr lang="fr-FR"/>
        </a:p>
      </dgm:t>
    </dgm:pt>
    <dgm:pt modelId="{6D2A8889-1A68-4338-92DF-DA84F290F890}">
      <dgm:prSet phldrT="[Texte]" custT="1"/>
      <dgm:spPr>
        <a:solidFill>
          <a:schemeClr val="accent4">
            <a:lumMod val="75000"/>
          </a:schemeClr>
        </a:solidFill>
      </dgm:spPr>
      <dgm:t>
        <a:bodyPr/>
        <a:lstStyle/>
        <a:p>
          <a:endParaRPr lang="fr-FR" sz="3600" dirty="0"/>
        </a:p>
      </dgm:t>
    </dgm:pt>
    <dgm:pt modelId="{23E37D27-C073-4865-8414-E7535393BF80}" type="parTrans" cxnId="{D57CCE08-A8F9-46A9-B8AF-B0733D38A8F7}">
      <dgm:prSet/>
      <dgm:spPr/>
      <dgm:t>
        <a:bodyPr/>
        <a:lstStyle/>
        <a:p>
          <a:endParaRPr lang="fr-FR"/>
        </a:p>
      </dgm:t>
    </dgm:pt>
    <dgm:pt modelId="{D09874F5-FF56-4CAB-88BB-2C0389AEEFCC}" type="sibTrans" cxnId="{D57CCE08-A8F9-46A9-B8AF-B0733D38A8F7}">
      <dgm:prSet/>
      <dgm:spPr/>
      <dgm:t>
        <a:bodyPr/>
        <a:lstStyle/>
        <a:p>
          <a:endParaRPr lang="fr-FR"/>
        </a:p>
      </dgm:t>
    </dgm:pt>
    <dgm:pt modelId="{AAF1BF6E-5FC2-4A7F-A8F3-D1308F33ABB8}" type="pres">
      <dgm:prSet presAssocID="{AC1E1A4B-9BC7-4FAD-9811-997B745A13E3}" presName="diagram" presStyleCnt="0">
        <dgm:presLayoutVars>
          <dgm:dir/>
          <dgm:resizeHandles val="exact"/>
        </dgm:presLayoutVars>
      </dgm:prSet>
      <dgm:spPr/>
    </dgm:pt>
    <dgm:pt modelId="{5A8E08A8-F067-4091-8634-8C4FD1244887}" type="pres">
      <dgm:prSet presAssocID="{A327C8AE-4849-4E4C-B598-0E9286E33F02}" presName="node" presStyleLbl="node1" presStyleIdx="0" presStyleCnt="5">
        <dgm:presLayoutVars>
          <dgm:bulletEnabled val="1"/>
        </dgm:presLayoutVars>
      </dgm:prSet>
      <dgm:spPr/>
    </dgm:pt>
    <dgm:pt modelId="{CB5A3B13-B56A-45FC-8C87-6D1CB10F4F58}" type="pres">
      <dgm:prSet presAssocID="{913D573F-8F8F-473F-8407-E9E4EC4ABB94}" presName="sibTrans" presStyleCnt="0"/>
      <dgm:spPr/>
    </dgm:pt>
    <dgm:pt modelId="{35F0C067-0A43-42C7-9413-E55CC16BC461}" type="pres">
      <dgm:prSet presAssocID="{A6A168D9-8AC4-475C-9E5C-2A2214C01476}" presName="node" presStyleLbl="node1" presStyleIdx="1" presStyleCnt="5" custLinFactNeighborX="4245" custLinFactNeighborY="2854">
        <dgm:presLayoutVars>
          <dgm:bulletEnabled val="1"/>
        </dgm:presLayoutVars>
      </dgm:prSet>
      <dgm:spPr/>
    </dgm:pt>
    <dgm:pt modelId="{0AD8A9AE-486E-4579-9B5D-CA9567A52308}" type="pres">
      <dgm:prSet presAssocID="{B0F0A576-19BA-4A15-A532-32857F0258EA}" presName="sibTrans" presStyleCnt="0"/>
      <dgm:spPr/>
    </dgm:pt>
    <dgm:pt modelId="{46FABE8D-37C8-413A-A007-4B8EA225B202}" type="pres">
      <dgm:prSet presAssocID="{DCEA1A7A-2ED8-4FBC-91DC-E3865D9E5209}" presName="node" presStyleLbl="node1" presStyleIdx="2" presStyleCnt="5" custScaleX="137170" custLinFactNeighborX="-14514" custLinFactNeighborY="-794">
        <dgm:presLayoutVars>
          <dgm:bulletEnabled val="1"/>
        </dgm:presLayoutVars>
      </dgm:prSet>
      <dgm:spPr/>
    </dgm:pt>
    <dgm:pt modelId="{8C92A6BA-6696-4A00-A469-6938CF3D985D}" type="pres">
      <dgm:prSet presAssocID="{A2E92F14-F702-4112-97AB-17BE25035625}" presName="sibTrans" presStyleCnt="0"/>
      <dgm:spPr/>
    </dgm:pt>
    <dgm:pt modelId="{2B747F64-0994-4481-8808-AA30140CBDBD}" type="pres">
      <dgm:prSet presAssocID="{772792F0-86D7-4E30-B343-BA15EEC6724C}" presName="node" presStyleLbl="node1" presStyleIdx="3" presStyleCnt="5" custScaleX="152244" custLinFactNeighborX="-2762" custLinFactNeighborY="-1607">
        <dgm:presLayoutVars>
          <dgm:bulletEnabled val="1"/>
        </dgm:presLayoutVars>
      </dgm:prSet>
      <dgm:spPr/>
    </dgm:pt>
    <dgm:pt modelId="{079E20FD-5F3B-4E7D-A04D-CBEB0FF3BE4E}" type="pres">
      <dgm:prSet presAssocID="{3BA6FEAC-2737-4C32-9E31-B1F113B2D4C4}" presName="sibTrans" presStyleCnt="0"/>
      <dgm:spPr/>
    </dgm:pt>
    <dgm:pt modelId="{D6750F43-9402-46FD-8076-629A64432F46}" type="pres">
      <dgm:prSet presAssocID="{6D2A8889-1A68-4338-92DF-DA84F290F890}" presName="node" presStyleLbl="node1" presStyleIdx="4" presStyleCnt="5" custScaleX="188151" custLinFactNeighborX="6" custLinFactNeighborY="-2381">
        <dgm:presLayoutVars>
          <dgm:bulletEnabled val="1"/>
        </dgm:presLayoutVars>
      </dgm:prSet>
      <dgm:spPr/>
    </dgm:pt>
  </dgm:ptLst>
  <dgm:cxnLst>
    <dgm:cxn modelId="{FF2D7850-F3B0-4347-91B8-C087FD66BC93}" srcId="{AC1E1A4B-9BC7-4FAD-9811-997B745A13E3}" destId="{A6A168D9-8AC4-475C-9E5C-2A2214C01476}" srcOrd="1" destOrd="0" parTransId="{EC07725D-F272-4C8B-94C7-4BC050CEC703}" sibTransId="{B0F0A576-19BA-4A15-A532-32857F0258EA}"/>
    <dgm:cxn modelId="{FE3C09E2-0AA7-4A09-9CC6-28DC5423E5BC}" type="presOf" srcId="{A6A168D9-8AC4-475C-9E5C-2A2214C01476}" destId="{35F0C067-0A43-42C7-9413-E55CC16BC461}" srcOrd="0" destOrd="0" presId="urn:microsoft.com/office/officeart/2005/8/layout/default"/>
    <dgm:cxn modelId="{C6FC4628-47A9-493D-9E43-A88222F9C4BF}" type="presOf" srcId="{AC1E1A4B-9BC7-4FAD-9811-997B745A13E3}" destId="{AAF1BF6E-5FC2-4A7F-A8F3-D1308F33ABB8}" srcOrd="0" destOrd="0" presId="urn:microsoft.com/office/officeart/2005/8/layout/default"/>
    <dgm:cxn modelId="{568A3077-A9B4-4959-96F9-D091562CDDC9}" type="presOf" srcId="{6D2A8889-1A68-4338-92DF-DA84F290F890}" destId="{D6750F43-9402-46FD-8076-629A64432F46}" srcOrd="0" destOrd="0" presId="urn:microsoft.com/office/officeart/2005/8/layout/default"/>
    <dgm:cxn modelId="{A44BBFD4-A8D7-4E86-8E77-83626F36D52E}" srcId="{AC1E1A4B-9BC7-4FAD-9811-997B745A13E3}" destId="{772792F0-86D7-4E30-B343-BA15EEC6724C}" srcOrd="3" destOrd="0" parTransId="{C84A7C87-5EE3-49B8-A1E0-1B179A59574D}" sibTransId="{3BA6FEAC-2737-4C32-9E31-B1F113B2D4C4}"/>
    <dgm:cxn modelId="{D57CCE08-A8F9-46A9-B8AF-B0733D38A8F7}" srcId="{AC1E1A4B-9BC7-4FAD-9811-997B745A13E3}" destId="{6D2A8889-1A68-4338-92DF-DA84F290F890}" srcOrd="4" destOrd="0" parTransId="{23E37D27-C073-4865-8414-E7535393BF80}" sibTransId="{D09874F5-FF56-4CAB-88BB-2C0389AEEFCC}"/>
    <dgm:cxn modelId="{C60A704A-B68F-41CC-B904-F83C95036CCF}" srcId="{AC1E1A4B-9BC7-4FAD-9811-997B745A13E3}" destId="{DCEA1A7A-2ED8-4FBC-91DC-E3865D9E5209}" srcOrd="2" destOrd="0" parTransId="{F29CF541-626B-4D3D-A10A-062DA592DC08}" sibTransId="{A2E92F14-F702-4112-97AB-17BE25035625}"/>
    <dgm:cxn modelId="{782D81CF-B58A-4838-9EC2-DFCCEA056F7B}" type="presOf" srcId="{DCEA1A7A-2ED8-4FBC-91DC-E3865D9E5209}" destId="{46FABE8D-37C8-413A-A007-4B8EA225B202}" srcOrd="0" destOrd="0" presId="urn:microsoft.com/office/officeart/2005/8/layout/default"/>
    <dgm:cxn modelId="{BA22EF37-8750-4443-BCC2-1BD6F0244237}" type="presOf" srcId="{A327C8AE-4849-4E4C-B598-0E9286E33F02}" destId="{5A8E08A8-F067-4091-8634-8C4FD1244887}" srcOrd="0" destOrd="0" presId="urn:microsoft.com/office/officeart/2005/8/layout/default"/>
    <dgm:cxn modelId="{97F172D5-1D79-4518-A364-404D9EF66B32}" type="presOf" srcId="{772792F0-86D7-4E30-B343-BA15EEC6724C}" destId="{2B747F64-0994-4481-8808-AA30140CBDBD}" srcOrd="0" destOrd="0" presId="urn:microsoft.com/office/officeart/2005/8/layout/default"/>
    <dgm:cxn modelId="{BA9B3D2B-FACE-4733-BDA8-6193221D8BDE}" srcId="{AC1E1A4B-9BC7-4FAD-9811-997B745A13E3}" destId="{A327C8AE-4849-4E4C-B598-0E9286E33F02}" srcOrd="0" destOrd="0" parTransId="{F233FFBB-2CD5-4714-AE6D-8BE5509677D2}" sibTransId="{913D573F-8F8F-473F-8407-E9E4EC4ABB94}"/>
    <dgm:cxn modelId="{F824CE11-BE73-4361-B2FE-679C21E4D233}" type="presParOf" srcId="{AAF1BF6E-5FC2-4A7F-A8F3-D1308F33ABB8}" destId="{5A8E08A8-F067-4091-8634-8C4FD1244887}" srcOrd="0" destOrd="0" presId="urn:microsoft.com/office/officeart/2005/8/layout/default"/>
    <dgm:cxn modelId="{AC1CBBAD-452C-493F-95D1-EA871B400867}" type="presParOf" srcId="{AAF1BF6E-5FC2-4A7F-A8F3-D1308F33ABB8}" destId="{CB5A3B13-B56A-45FC-8C87-6D1CB10F4F58}" srcOrd="1" destOrd="0" presId="urn:microsoft.com/office/officeart/2005/8/layout/default"/>
    <dgm:cxn modelId="{F6076505-43DD-48D2-AFD8-C36332B9D92B}" type="presParOf" srcId="{AAF1BF6E-5FC2-4A7F-A8F3-D1308F33ABB8}" destId="{35F0C067-0A43-42C7-9413-E55CC16BC461}" srcOrd="2" destOrd="0" presId="urn:microsoft.com/office/officeart/2005/8/layout/default"/>
    <dgm:cxn modelId="{897C21EA-B3BC-467D-A411-3B9E0251DDED}" type="presParOf" srcId="{AAF1BF6E-5FC2-4A7F-A8F3-D1308F33ABB8}" destId="{0AD8A9AE-486E-4579-9B5D-CA9567A52308}" srcOrd="3" destOrd="0" presId="urn:microsoft.com/office/officeart/2005/8/layout/default"/>
    <dgm:cxn modelId="{AF11B263-0A08-44C1-9826-E4539B7C9320}" type="presParOf" srcId="{AAF1BF6E-5FC2-4A7F-A8F3-D1308F33ABB8}" destId="{46FABE8D-37C8-413A-A007-4B8EA225B202}" srcOrd="4" destOrd="0" presId="urn:microsoft.com/office/officeart/2005/8/layout/default"/>
    <dgm:cxn modelId="{4FC6358B-96BE-4A3C-8FDE-033B9AAD9367}" type="presParOf" srcId="{AAF1BF6E-5FC2-4A7F-A8F3-D1308F33ABB8}" destId="{8C92A6BA-6696-4A00-A469-6938CF3D985D}" srcOrd="5" destOrd="0" presId="urn:microsoft.com/office/officeart/2005/8/layout/default"/>
    <dgm:cxn modelId="{47D64972-0775-4A6C-8BE3-48D8CC7A0172}" type="presParOf" srcId="{AAF1BF6E-5FC2-4A7F-A8F3-D1308F33ABB8}" destId="{2B747F64-0994-4481-8808-AA30140CBDBD}" srcOrd="6" destOrd="0" presId="urn:microsoft.com/office/officeart/2005/8/layout/default"/>
    <dgm:cxn modelId="{D5405D3A-D3ED-417E-9012-BAB04EA7AAC2}" type="presParOf" srcId="{AAF1BF6E-5FC2-4A7F-A8F3-D1308F33ABB8}" destId="{079E20FD-5F3B-4E7D-A04D-CBEB0FF3BE4E}" srcOrd="7" destOrd="0" presId="urn:microsoft.com/office/officeart/2005/8/layout/default"/>
    <dgm:cxn modelId="{465BED0D-54B6-4F37-BC3E-36B11C8872CC}" type="presParOf" srcId="{AAF1BF6E-5FC2-4A7F-A8F3-D1308F33ABB8}" destId="{D6750F43-9402-46FD-8076-629A64432F46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E464D64-A41C-4572-9E42-9E26CA111E7E}" type="doc">
      <dgm:prSet loTypeId="urn:microsoft.com/office/officeart/2005/8/layout/cycle2" loCatId="cycle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fr-FR"/>
        </a:p>
      </dgm:t>
    </dgm:pt>
    <dgm:pt modelId="{0C3667D6-C6CB-40E8-A66E-25D9FC504CAE}">
      <dgm:prSet phldrT="[Texte]" custT="1"/>
      <dgm:spPr/>
      <dgm:t>
        <a:bodyPr/>
        <a:lstStyle/>
        <a:p>
          <a:endParaRPr lang="fr-FR" sz="1400" dirty="0">
            <a:solidFill>
              <a:schemeClr val="bg1"/>
            </a:solidFill>
          </a:endParaRPr>
        </a:p>
      </dgm:t>
    </dgm:pt>
    <dgm:pt modelId="{FB1D7E46-46B1-4A95-AF92-6D67B277A41A}" type="parTrans" cxnId="{5FC9752E-A547-428E-9D21-CA79DAB6F9DF}">
      <dgm:prSet/>
      <dgm:spPr/>
      <dgm:t>
        <a:bodyPr/>
        <a:lstStyle/>
        <a:p>
          <a:endParaRPr lang="fr-FR">
            <a:solidFill>
              <a:schemeClr val="bg1"/>
            </a:solidFill>
          </a:endParaRPr>
        </a:p>
      </dgm:t>
    </dgm:pt>
    <dgm:pt modelId="{4FCB1D3D-3CCB-4E22-9813-7155708F97EF}" type="sibTrans" cxnId="{5FC9752E-A547-428E-9D21-CA79DAB6F9DF}">
      <dgm:prSet/>
      <dgm:spPr/>
      <dgm:t>
        <a:bodyPr/>
        <a:lstStyle/>
        <a:p>
          <a:endParaRPr lang="fr-FR">
            <a:solidFill>
              <a:schemeClr val="bg1"/>
            </a:solidFill>
          </a:endParaRPr>
        </a:p>
      </dgm:t>
    </dgm:pt>
    <dgm:pt modelId="{BCFFA82D-CFF7-423F-8A16-C042B0CCF54E}">
      <dgm:prSet phldrT="[Texte]" custT="1"/>
      <dgm:spPr/>
      <dgm:t>
        <a:bodyPr/>
        <a:lstStyle/>
        <a:p>
          <a:endParaRPr lang="fr-FR" sz="1400" dirty="0">
            <a:solidFill>
              <a:schemeClr val="bg1"/>
            </a:solidFill>
          </a:endParaRPr>
        </a:p>
      </dgm:t>
    </dgm:pt>
    <dgm:pt modelId="{60AA1125-BE77-47B5-B09A-74E8AA28B5D0}" type="parTrans" cxnId="{7FC2F374-51D2-4B82-9390-788DB87C361D}">
      <dgm:prSet/>
      <dgm:spPr/>
      <dgm:t>
        <a:bodyPr/>
        <a:lstStyle/>
        <a:p>
          <a:endParaRPr lang="fr-FR">
            <a:solidFill>
              <a:schemeClr val="bg1"/>
            </a:solidFill>
          </a:endParaRPr>
        </a:p>
      </dgm:t>
    </dgm:pt>
    <dgm:pt modelId="{198CA2B6-7CD6-4AD0-A6B7-1C4489A7817C}" type="sibTrans" cxnId="{7FC2F374-51D2-4B82-9390-788DB87C361D}">
      <dgm:prSet/>
      <dgm:spPr/>
      <dgm:t>
        <a:bodyPr/>
        <a:lstStyle/>
        <a:p>
          <a:endParaRPr lang="fr-FR">
            <a:solidFill>
              <a:schemeClr val="bg1"/>
            </a:solidFill>
          </a:endParaRPr>
        </a:p>
      </dgm:t>
    </dgm:pt>
    <dgm:pt modelId="{34CEE1DD-9F34-4A1E-8E7A-ECACB383CC83}">
      <dgm:prSet phldrT="[Texte]" custT="1"/>
      <dgm:spPr/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fr-FR" sz="1400" dirty="0">
            <a:solidFill>
              <a:schemeClr val="bg1"/>
            </a:solidFill>
          </a:endParaRPr>
        </a:p>
        <a:p>
          <a:pPr marL="0" lvl="0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900" dirty="0">
            <a:solidFill>
              <a:schemeClr val="bg1"/>
            </a:solidFill>
          </a:endParaRPr>
        </a:p>
      </dgm:t>
    </dgm:pt>
    <dgm:pt modelId="{F798B2F3-7A17-4641-A39F-50D9F465B5D7}" type="parTrans" cxnId="{E682A593-BC45-4A5F-9FB8-E419C227F7B1}">
      <dgm:prSet/>
      <dgm:spPr/>
      <dgm:t>
        <a:bodyPr/>
        <a:lstStyle/>
        <a:p>
          <a:endParaRPr lang="fr-FR">
            <a:solidFill>
              <a:schemeClr val="bg1"/>
            </a:solidFill>
          </a:endParaRPr>
        </a:p>
      </dgm:t>
    </dgm:pt>
    <dgm:pt modelId="{74FEB98C-BA48-43ED-B80E-BA5CFC6B1FF0}" type="sibTrans" cxnId="{E682A593-BC45-4A5F-9FB8-E419C227F7B1}">
      <dgm:prSet/>
      <dgm:spPr/>
      <dgm:t>
        <a:bodyPr/>
        <a:lstStyle/>
        <a:p>
          <a:endParaRPr lang="fr-FR">
            <a:solidFill>
              <a:schemeClr val="bg1"/>
            </a:solidFill>
          </a:endParaRPr>
        </a:p>
      </dgm:t>
    </dgm:pt>
    <dgm:pt modelId="{116CE6A4-CE4A-4D08-9D85-3302422D1A61}">
      <dgm:prSet phldrT="[Texte]" custT="1"/>
      <dgm:spPr/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fr-FR" sz="1400" dirty="0">
            <a:solidFill>
              <a:schemeClr val="bg1"/>
            </a:solidFill>
          </a:endParaRPr>
        </a:p>
        <a:p>
          <a:pPr marL="0" lvl="0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1300" dirty="0">
            <a:solidFill>
              <a:schemeClr val="bg1"/>
            </a:solidFill>
          </a:endParaRPr>
        </a:p>
      </dgm:t>
    </dgm:pt>
    <dgm:pt modelId="{5596D1A7-9BBC-4CC3-A98F-A79FB630669E}" type="parTrans" cxnId="{341D9689-A8C4-42D4-BCD7-CC843F3034E1}">
      <dgm:prSet/>
      <dgm:spPr/>
      <dgm:t>
        <a:bodyPr/>
        <a:lstStyle/>
        <a:p>
          <a:endParaRPr lang="fr-FR">
            <a:solidFill>
              <a:schemeClr val="bg1"/>
            </a:solidFill>
          </a:endParaRPr>
        </a:p>
      </dgm:t>
    </dgm:pt>
    <dgm:pt modelId="{37F2AA6E-C670-4135-8B18-E4E5F6D9D8E7}" type="sibTrans" cxnId="{341D9689-A8C4-42D4-BCD7-CC843F3034E1}">
      <dgm:prSet/>
      <dgm:spPr/>
      <dgm:t>
        <a:bodyPr/>
        <a:lstStyle/>
        <a:p>
          <a:endParaRPr lang="fr-FR">
            <a:solidFill>
              <a:schemeClr val="bg1"/>
            </a:solidFill>
          </a:endParaRPr>
        </a:p>
      </dgm:t>
    </dgm:pt>
    <dgm:pt modelId="{52DF47D7-5872-4C4D-9F31-7E9384CADAAE}">
      <dgm:prSet phldrT="[Texte]"/>
      <dgm:spPr/>
      <dgm:t>
        <a:bodyPr/>
        <a:lstStyle/>
        <a:p>
          <a:endParaRPr lang="fr-FR" dirty="0">
            <a:solidFill>
              <a:schemeClr val="bg1"/>
            </a:solidFill>
          </a:endParaRPr>
        </a:p>
      </dgm:t>
    </dgm:pt>
    <dgm:pt modelId="{670964B8-127C-47E7-89B7-C40FEDDE9080}" type="parTrans" cxnId="{0FF65895-0DB4-4D00-B5A7-C365C0AAD851}">
      <dgm:prSet/>
      <dgm:spPr/>
      <dgm:t>
        <a:bodyPr/>
        <a:lstStyle/>
        <a:p>
          <a:endParaRPr lang="fr-FR">
            <a:solidFill>
              <a:schemeClr val="bg1"/>
            </a:solidFill>
          </a:endParaRPr>
        </a:p>
      </dgm:t>
    </dgm:pt>
    <dgm:pt modelId="{6D4D8E62-7A24-41C0-95C8-1778B242B5C0}" type="sibTrans" cxnId="{0FF65895-0DB4-4D00-B5A7-C365C0AAD851}">
      <dgm:prSet/>
      <dgm:spPr/>
      <dgm:t>
        <a:bodyPr/>
        <a:lstStyle/>
        <a:p>
          <a:endParaRPr lang="fr-FR">
            <a:solidFill>
              <a:schemeClr val="bg1"/>
            </a:solidFill>
          </a:endParaRPr>
        </a:p>
      </dgm:t>
    </dgm:pt>
    <dgm:pt modelId="{4E9CAFDA-C129-4CD8-8FA5-446EF1CA4819}">
      <dgm:prSet phldrT="[Texte]"/>
      <dgm:spPr/>
      <dgm:t>
        <a:bodyPr/>
        <a:lstStyle/>
        <a:p>
          <a:endParaRPr lang="fr-FR" dirty="0">
            <a:solidFill>
              <a:schemeClr val="bg1"/>
            </a:solidFill>
          </a:endParaRPr>
        </a:p>
      </dgm:t>
    </dgm:pt>
    <dgm:pt modelId="{54B02D0B-8499-49B7-9E90-1344589BA9C4}" type="parTrans" cxnId="{2AF6983B-73D7-4980-9EDA-27DAA40CA63A}">
      <dgm:prSet/>
      <dgm:spPr/>
      <dgm:t>
        <a:bodyPr/>
        <a:lstStyle/>
        <a:p>
          <a:endParaRPr lang="fr-FR">
            <a:solidFill>
              <a:schemeClr val="bg1"/>
            </a:solidFill>
          </a:endParaRPr>
        </a:p>
      </dgm:t>
    </dgm:pt>
    <dgm:pt modelId="{DF8A3777-E2F4-4EF2-A9EF-85D3D8F061D2}" type="sibTrans" cxnId="{2AF6983B-73D7-4980-9EDA-27DAA40CA63A}">
      <dgm:prSet/>
      <dgm:spPr/>
      <dgm:t>
        <a:bodyPr/>
        <a:lstStyle/>
        <a:p>
          <a:endParaRPr lang="fr-FR">
            <a:solidFill>
              <a:schemeClr val="bg1"/>
            </a:solidFill>
          </a:endParaRPr>
        </a:p>
      </dgm:t>
    </dgm:pt>
    <dgm:pt modelId="{BE577A01-A9A6-4C69-AEBA-77AB3B625B97}" type="pres">
      <dgm:prSet presAssocID="{EE464D64-A41C-4572-9E42-9E26CA111E7E}" presName="cycle" presStyleCnt="0">
        <dgm:presLayoutVars>
          <dgm:dir/>
          <dgm:resizeHandles val="exact"/>
        </dgm:presLayoutVars>
      </dgm:prSet>
      <dgm:spPr/>
    </dgm:pt>
    <dgm:pt modelId="{2FA04F74-7821-4BEE-87EA-D5DEE19D39DF}" type="pres">
      <dgm:prSet presAssocID="{0C3667D6-C6CB-40E8-A66E-25D9FC504CAE}" presName="node" presStyleLbl="node1" presStyleIdx="0" presStyleCnt="6" custScaleX="170667" custRadScaleRad="105095" custRadScaleInc="19650">
        <dgm:presLayoutVars>
          <dgm:bulletEnabled val="1"/>
        </dgm:presLayoutVars>
      </dgm:prSet>
      <dgm:spPr/>
    </dgm:pt>
    <dgm:pt modelId="{0644ACCC-0B68-45F3-9A51-C7816E7DAAC9}" type="pres">
      <dgm:prSet presAssocID="{4FCB1D3D-3CCB-4E22-9813-7155708F97EF}" presName="sibTrans" presStyleLbl="sibTrans2D1" presStyleIdx="0" presStyleCnt="6"/>
      <dgm:spPr/>
    </dgm:pt>
    <dgm:pt modelId="{0B6CBED5-4B42-44B8-9DC4-57A376C1D054}" type="pres">
      <dgm:prSet presAssocID="{4FCB1D3D-3CCB-4E22-9813-7155708F97EF}" presName="connectorText" presStyleLbl="sibTrans2D1" presStyleIdx="0" presStyleCnt="6"/>
      <dgm:spPr/>
    </dgm:pt>
    <dgm:pt modelId="{DC9424BA-00A7-4E32-8A50-F724F6C5D87D}" type="pres">
      <dgm:prSet presAssocID="{BCFFA82D-CFF7-423F-8A16-C042B0CCF54E}" presName="node" presStyleLbl="node1" presStyleIdx="1" presStyleCnt="6" custScaleX="166814" custRadScaleRad="111410" custRadScaleInc="31932">
        <dgm:presLayoutVars>
          <dgm:bulletEnabled val="1"/>
        </dgm:presLayoutVars>
      </dgm:prSet>
      <dgm:spPr/>
    </dgm:pt>
    <dgm:pt modelId="{723739BB-AE1E-4C1B-B101-7142BC848DCC}" type="pres">
      <dgm:prSet presAssocID="{198CA2B6-7CD6-4AD0-A6B7-1C4489A7817C}" presName="sibTrans" presStyleLbl="sibTrans2D1" presStyleIdx="1" presStyleCnt="6"/>
      <dgm:spPr/>
    </dgm:pt>
    <dgm:pt modelId="{A6A97C5F-63AE-4659-B2FF-DBFB6619D99D}" type="pres">
      <dgm:prSet presAssocID="{198CA2B6-7CD6-4AD0-A6B7-1C4489A7817C}" presName="connectorText" presStyleLbl="sibTrans2D1" presStyleIdx="1" presStyleCnt="6"/>
      <dgm:spPr/>
    </dgm:pt>
    <dgm:pt modelId="{24A41AC3-7E7D-435F-AF21-87981C67221F}" type="pres">
      <dgm:prSet presAssocID="{34CEE1DD-9F34-4A1E-8E7A-ECACB383CC83}" presName="node" presStyleLbl="node1" presStyleIdx="2" presStyleCnt="6" custScaleX="250679" custRadScaleRad="130659" custRadScaleInc="-34158">
        <dgm:presLayoutVars>
          <dgm:bulletEnabled val="1"/>
        </dgm:presLayoutVars>
      </dgm:prSet>
      <dgm:spPr/>
    </dgm:pt>
    <dgm:pt modelId="{E23B3570-BCB8-4CE2-9BD5-2F9C58C057D5}" type="pres">
      <dgm:prSet presAssocID="{74FEB98C-BA48-43ED-B80E-BA5CFC6B1FF0}" presName="sibTrans" presStyleLbl="sibTrans2D1" presStyleIdx="2" presStyleCnt="6"/>
      <dgm:spPr/>
    </dgm:pt>
    <dgm:pt modelId="{39AF3D1C-FCA4-4441-AF0C-8B200B4462E7}" type="pres">
      <dgm:prSet presAssocID="{74FEB98C-BA48-43ED-B80E-BA5CFC6B1FF0}" presName="connectorText" presStyleLbl="sibTrans2D1" presStyleIdx="2" presStyleCnt="6"/>
      <dgm:spPr/>
    </dgm:pt>
    <dgm:pt modelId="{F242C863-107C-4241-A083-D12C70A600FC}" type="pres">
      <dgm:prSet presAssocID="{116CE6A4-CE4A-4D08-9D85-3302422D1A61}" presName="node" presStyleLbl="node1" presStyleIdx="3" presStyleCnt="6" custScaleX="189380" custScaleY="87016" custRadScaleRad="100000">
        <dgm:presLayoutVars>
          <dgm:bulletEnabled val="1"/>
        </dgm:presLayoutVars>
      </dgm:prSet>
      <dgm:spPr/>
    </dgm:pt>
    <dgm:pt modelId="{9D09D812-6DD3-4FB8-8650-2A1B0EB6361E}" type="pres">
      <dgm:prSet presAssocID="{37F2AA6E-C670-4135-8B18-E4E5F6D9D8E7}" presName="sibTrans" presStyleLbl="sibTrans2D1" presStyleIdx="3" presStyleCnt="6"/>
      <dgm:spPr/>
    </dgm:pt>
    <dgm:pt modelId="{77258D10-09EC-4B0B-B09C-458478A52BE8}" type="pres">
      <dgm:prSet presAssocID="{37F2AA6E-C670-4135-8B18-E4E5F6D9D8E7}" presName="connectorText" presStyleLbl="sibTrans2D1" presStyleIdx="3" presStyleCnt="6"/>
      <dgm:spPr/>
    </dgm:pt>
    <dgm:pt modelId="{3A9A271F-A6E9-43AC-8C9B-6192466D5EFA}" type="pres">
      <dgm:prSet presAssocID="{52DF47D7-5872-4C4D-9F31-7E9384CADAAE}" presName="node" presStyleLbl="node1" presStyleIdx="4" presStyleCnt="6" custScaleX="175278" custRadScaleRad="124056" custRadScaleInc="25736">
        <dgm:presLayoutVars>
          <dgm:bulletEnabled val="1"/>
        </dgm:presLayoutVars>
      </dgm:prSet>
      <dgm:spPr/>
    </dgm:pt>
    <dgm:pt modelId="{B3D56B8D-E4E5-4F40-BA05-8163389F9587}" type="pres">
      <dgm:prSet presAssocID="{6D4D8E62-7A24-41C0-95C8-1778B242B5C0}" presName="sibTrans" presStyleLbl="sibTrans2D1" presStyleIdx="4" presStyleCnt="6"/>
      <dgm:spPr/>
    </dgm:pt>
    <dgm:pt modelId="{0CF98F79-EB5F-4FBB-B75C-0116C87FCE77}" type="pres">
      <dgm:prSet presAssocID="{6D4D8E62-7A24-41C0-95C8-1778B242B5C0}" presName="connectorText" presStyleLbl="sibTrans2D1" presStyleIdx="4" presStyleCnt="6"/>
      <dgm:spPr/>
    </dgm:pt>
    <dgm:pt modelId="{006225D0-C6C4-4DAB-BE16-B6D4244EFB1A}" type="pres">
      <dgm:prSet presAssocID="{4E9CAFDA-C129-4CD8-8FA5-446EF1CA4819}" presName="node" presStyleLbl="node1" presStyleIdx="5" presStyleCnt="6" custScaleX="240057" custRadScaleRad="115046" custRadScaleInc="-26767">
        <dgm:presLayoutVars>
          <dgm:bulletEnabled val="1"/>
        </dgm:presLayoutVars>
      </dgm:prSet>
      <dgm:spPr/>
    </dgm:pt>
    <dgm:pt modelId="{13C74B26-F32C-40DE-A37B-FB9EC6C75C41}" type="pres">
      <dgm:prSet presAssocID="{DF8A3777-E2F4-4EF2-A9EF-85D3D8F061D2}" presName="sibTrans" presStyleLbl="sibTrans2D1" presStyleIdx="5" presStyleCnt="6"/>
      <dgm:spPr/>
    </dgm:pt>
    <dgm:pt modelId="{02B0C8ED-D7C4-41D0-9F7A-06E0E4BB6E92}" type="pres">
      <dgm:prSet presAssocID="{DF8A3777-E2F4-4EF2-A9EF-85D3D8F061D2}" presName="connectorText" presStyleLbl="sibTrans2D1" presStyleIdx="5" presStyleCnt="6"/>
      <dgm:spPr/>
    </dgm:pt>
  </dgm:ptLst>
  <dgm:cxnLst>
    <dgm:cxn modelId="{E682A593-BC45-4A5F-9FB8-E419C227F7B1}" srcId="{EE464D64-A41C-4572-9E42-9E26CA111E7E}" destId="{34CEE1DD-9F34-4A1E-8E7A-ECACB383CC83}" srcOrd="2" destOrd="0" parTransId="{F798B2F3-7A17-4641-A39F-50D9F465B5D7}" sibTransId="{74FEB98C-BA48-43ED-B80E-BA5CFC6B1FF0}"/>
    <dgm:cxn modelId="{5151B556-0572-4DFA-B112-085CE2E3FDC6}" type="presOf" srcId="{198CA2B6-7CD6-4AD0-A6B7-1C4489A7817C}" destId="{723739BB-AE1E-4C1B-B101-7142BC848DCC}" srcOrd="0" destOrd="0" presId="urn:microsoft.com/office/officeart/2005/8/layout/cycle2"/>
    <dgm:cxn modelId="{5B1DA608-614C-46CD-8A6A-DCC7B6D0F888}" type="presOf" srcId="{4FCB1D3D-3CCB-4E22-9813-7155708F97EF}" destId="{0B6CBED5-4B42-44B8-9DC4-57A376C1D054}" srcOrd="1" destOrd="0" presId="urn:microsoft.com/office/officeart/2005/8/layout/cycle2"/>
    <dgm:cxn modelId="{341D9689-A8C4-42D4-BCD7-CC843F3034E1}" srcId="{EE464D64-A41C-4572-9E42-9E26CA111E7E}" destId="{116CE6A4-CE4A-4D08-9D85-3302422D1A61}" srcOrd="3" destOrd="0" parTransId="{5596D1A7-9BBC-4CC3-A98F-A79FB630669E}" sibTransId="{37F2AA6E-C670-4135-8B18-E4E5F6D9D8E7}"/>
    <dgm:cxn modelId="{2DF391F9-7EB1-4AA8-B14C-E726BA892174}" type="presOf" srcId="{BCFFA82D-CFF7-423F-8A16-C042B0CCF54E}" destId="{DC9424BA-00A7-4E32-8A50-F724F6C5D87D}" srcOrd="0" destOrd="0" presId="urn:microsoft.com/office/officeart/2005/8/layout/cycle2"/>
    <dgm:cxn modelId="{A580BD7B-4FB5-41F9-BFEE-6ECF9D82B150}" type="presOf" srcId="{74FEB98C-BA48-43ED-B80E-BA5CFC6B1FF0}" destId="{39AF3D1C-FCA4-4441-AF0C-8B200B4462E7}" srcOrd="1" destOrd="0" presId="urn:microsoft.com/office/officeart/2005/8/layout/cycle2"/>
    <dgm:cxn modelId="{D78FFE50-A62D-4E64-8D3A-A942F224C279}" type="presOf" srcId="{37F2AA6E-C670-4135-8B18-E4E5F6D9D8E7}" destId="{77258D10-09EC-4B0B-B09C-458478A52BE8}" srcOrd="1" destOrd="0" presId="urn:microsoft.com/office/officeart/2005/8/layout/cycle2"/>
    <dgm:cxn modelId="{2AF6983B-73D7-4980-9EDA-27DAA40CA63A}" srcId="{EE464D64-A41C-4572-9E42-9E26CA111E7E}" destId="{4E9CAFDA-C129-4CD8-8FA5-446EF1CA4819}" srcOrd="5" destOrd="0" parTransId="{54B02D0B-8499-49B7-9E90-1344589BA9C4}" sibTransId="{DF8A3777-E2F4-4EF2-A9EF-85D3D8F061D2}"/>
    <dgm:cxn modelId="{8D85A905-ACF9-4150-9A5F-C72A4AD0F741}" type="presOf" srcId="{198CA2B6-7CD6-4AD0-A6B7-1C4489A7817C}" destId="{A6A97C5F-63AE-4659-B2FF-DBFB6619D99D}" srcOrd="1" destOrd="0" presId="urn:microsoft.com/office/officeart/2005/8/layout/cycle2"/>
    <dgm:cxn modelId="{32A3DDFB-AAB1-4A7A-9A1A-4F965592316A}" type="presOf" srcId="{4E9CAFDA-C129-4CD8-8FA5-446EF1CA4819}" destId="{006225D0-C6C4-4DAB-BE16-B6D4244EFB1A}" srcOrd="0" destOrd="0" presId="urn:microsoft.com/office/officeart/2005/8/layout/cycle2"/>
    <dgm:cxn modelId="{0FF65895-0DB4-4D00-B5A7-C365C0AAD851}" srcId="{EE464D64-A41C-4572-9E42-9E26CA111E7E}" destId="{52DF47D7-5872-4C4D-9F31-7E9384CADAAE}" srcOrd="4" destOrd="0" parTransId="{670964B8-127C-47E7-89B7-C40FEDDE9080}" sibTransId="{6D4D8E62-7A24-41C0-95C8-1778B242B5C0}"/>
    <dgm:cxn modelId="{465D2773-AF75-413E-A0F9-FF4C89B56AA8}" type="presOf" srcId="{0C3667D6-C6CB-40E8-A66E-25D9FC504CAE}" destId="{2FA04F74-7821-4BEE-87EA-D5DEE19D39DF}" srcOrd="0" destOrd="0" presId="urn:microsoft.com/office/officeart/2005/8/layout/cycle2"/>
    <dgm:cxn modelId="{5F1BB355-715A-48A3-BB8C-8971F465EDA4}" type="presOf" srcId="{34CEE1DD-9F34-4A1E-8E7A-ECACB383CC83}" destId="{24A41AC3-7E7D-435F-AF21-87981C67221F}" srcOrd="0" destOrd="0" presId="urn:microsoft.com/office/officeart/2005/8/layout/cycle2"/>
    <dgm:cxn modelId="{E622C917-E798-4027-866C-6B1A8696E337}" type="presOf" srcId="{37F2AA6E-C670-4135-8B18-E4E5F6D9D8E7}" destId="{9D09D812-6DD3-4FB8-8650-2A1B0EB6361E}" srcOrd="0" destOrd="0" presId="urn:microsoft.com/office/officeart/2005/8/layout/cycle2"/>
    <dgm:cxn modelId="{AC69CB60-E0D1-4DA6-9D71-8F29729B5118}" type="presOf" srcId="{4FCB1D3D-3CCB-4E22-9813-7155708F97EF}" destId="{0644ACCC-0B68-45F3-9A51-C7816E7DAAC9}" srcOrd="0" destOrd="0" presId="urn:microsoft.com/office/officeart/2005/8/layout/cycle2"/>
    <dgm:cxn modelId="{F23AE0C7-4574-4DC3-908C-1C698F0D0E87}" type="presOf" srcId="{6D4D8E62-7A24-41C0-95C8-1778B242B5C0}" destId="{B3D56B8D-E4E5-4F40-BA05-8163389F9587}" srcOrd="0" destOrd="0" presId="urn:microsoft.com/office/officeart/2005/8/layout/cycle2"/>
    <dgm:cxn modelId="{B33776B7-51C9-4C17-A732-C43ADA576615}" type="presOf" srcId="{74FEB98C-BA48-43ED-B80E-BA5CFC6B1FF0}" destId="{E23B3570-BCB8-4CE2-9BD5-2F9C58C057D5}" srcOrd="0" destOrd="0" presId="urn:microsoft.com/office/officeart/2005/8/layout/cycle2"/>
    <dgm:cxn modelId="{73275997-50BB-4A48-A84C-35EE7BA0AB2B}" type="presOf" srcId="{6D4D8E62-7A24-41C0-95C8-1778B242B5C0}" destId="{0CF98F79-EB5F-4FBB-B75C-0116C87FCE77}" srcOrd="1" destOrd="0" presId="urn:microsoft.com/office/officeart/2005/8/layout/cycle2"/>
    <dgm:cxn modelId="{5FC9752E-A547-428E-9D21-CA79DAB6F9DF}" srcId="{EE464D64-A41C-4572-9E42-9E26CA111E7E}" destId="{0C3667D6-C6CB-40E8-A66E-25D9FC504CAE}" srcOrd="0" destOrd="0" parTransId="{FB1D7E46-46B1-4A95-AF92-6D67B277A41A}" sibTransId="{4FCB1D3D-3CCB-4E22-9813-7155708F97EF}"/>
    <dgm:cxn modelId="{BF4E13D0-0208-464A-86E4-27CCB3EA47CB}" type="presOf" srcId="{116CE6A4-CE4A-4D08-9D85-3302422D1A61}" destId="{F242C863-107C-4241-A083-D12C70A600FC}" srcOrd="0" destOrd="0" presId="urn:microsoft.com/office/officeart/2005/8/layout/cycle2"/>
    <dgm:cxn modelId="{26D6D3C9-EFC4-4AC8-875B-B50903CEC992}" type="presOf" srcId="{EE464D64-A41C-4572-9E42-9E26CA111E7E}" destId="{BE577A01-A9A6-4C69-AEBA-77AB3B625B97}" srcOrd="0" destOrd="0" presId="urn:microsoft.com/office/officeart/2005/8/layout/cycle2"/>
    <dgm:cxn modelId="{0575A8F3-7761-485B-A423-B65EF6668D3D}" type="presOf" srcId="{52DF47D7-5872-4C4D-9F31-7E9384CADAAE}" destId="{3A9A271F-A6E9-43AC-8C9B-6192466D5EFA}" srcOrd="0" destOrd="0" presId="urn:microsoft.com/office/officeart/2005/8/layout/cycle2"/>
    <dgm:cxn modelId="{7FC2F374-51D2-4B82-9390-788DB87C361D}" srcId="{EE464D64-A41C-4572-9E42-9E26CA111E7E}" destId="{BCFFA82D-CFF7-423F-8A16-C042B0CCF54E}" srcOrd="1" destOrd="0" parTransId="{60AA1125-BE77-47B5-B09A-74E8AA28B5D0}" sibTransId="{198CA2B6-7CD6-4AD0-A6B7-1C4489A7817C}"/>
    <dgm:cxn modelId="{1BB510FD-85EA-43C8-A56B-87EB60AB12C7}" type="presOf" srcId="{DF8A3777-E2F4-4EF2-A9EF-85D3D8F061D2}" destId="{13C74B26-F32C-40DE-A37B-FB9EC6C75C41}" srcOrd="0" destOrd="0" presId="urn:microsoft.com/office/officeart/2005/8/layout/cycle2"/>
    <dgm:cxn modelId="{1561A0B8-968E-48B6-8542-A08E9289B9B3}" type="presOf" srcId="{DF8A3777-E2F4-4EF2-A9EF-85D3D8F061D2}" destId="{02B0C8ED-D7C4-41D0-9F7A-06E0E4BB6E92}" srcOrd="1" destOrd="0" presId="urn:microsoft.com/office/officeart/2005/8/layout/cycle2"/>
    <dgm:cxn modelId="{5BCDB1D6-6504-4C2A-9F27-2402620FBCB1}" type="presParOf" srcId="{BE577A01-A9A6-4C69-AEBA-77AB3B625B97}" destId="{2FA04F74-7821-4BEE-87EA-D5DEE19D39DF}" srcOrd="0" destOrd="0" presId="urn:microsoft.com/office/officeart/2005/8/layout/cycle2"/>
    <dgm:cxn modelId="{AAA9202F-6D77-46A3-B847-3DE9BA0B5F64}" type="presParOf" srcId="{BE577A01-A9A6-4C69-AEBA-77AB3B625B97}" destId="{0644ACCC-0B68-45F3-9A51-C7816E7DAAC9}" srcOrd="1" destOrd="0" presId="urn:microsoft.com/office/officeart/2005/8/layout/cycle2"/>
    <dgm:cxn modelId="{B6183D53-A4E7-4F14-AC99-E1DDA8BF75EA}" type="presParOf" srcId="{0644ACCC-0B68-45F3-9A51-C7816E7DAAC9}" destId="{0B6CBED5-4B42-44B8-9DC4-57A376C1D054}" srcOrd="0" destOrd="0" presId="urn:microsoft.com/office/officeart/2005/8/layout/cycle2"/>
    <dgm:cxn modelId="{78212D62-4798-4CF5-8508-F68EBE68B69B}" type="presParOf" srcId="{BE577A01-A9A6-4C69-AEBA-77AB3B625B97}" destId="{DC9424BA-00A7-4E32-8A50-F724F6C5D87D}" srcOrd="2" destOrd="0" presId="urn:microsoft.com/office/officeart/2005/8/layout/cycle2"/>
    <dgm:cxn modelId="{0BC40F01-4648-42DE-BBDF-257FB0DFDC56}" type="presParOf" srcId="{BE577A01-A9A6-4C69-AEBA-77AB3B625B97}" destId="{723739BB-AE1E-4C1B-B101-7142BC848DCC}" srcOrd="3" destOrd="0" presId="urn:microsoft.com/office/officeart/2005/8/layout/cycle2"/>
    <dgm:cxn modelId="{15FEA4F1-5A78-4ECB-A1BC-DE4DF143C14C}" type="presParOf" srcId="{723739BB-AE1E-4C1B-B101-7142BC848DCC}" destId="{A6A97C5F-63AE-4659-B2FF-DBFB6619D99D}" srcOrd="0" destOrd="0" presId="urn:microsoft.com/office/officeart/2005/8/layout/cycle2"/>
    <dgm:cxn modelId="{F2BC573A-B3AC-4C20-B556-E278E37E1371}" type="presParOf" srcId="{BE577A01-A9A6-4C69-AEBA-77AB3B625B97}" destId="{24A41AC3-7E7D-435F-AF21-87981C67221F}" srcOrd="4" destOrd="0" presId="urn:microsoft.com/office/officeart/2005/8/layout/cycle2"/>
    <dgm:cxn modelId="{03DF78F6-5AED-4D7A-92F0-A0C2BBB05AD1}" type="presParOf" srcId="{BE577A01-A9A6-4C69-AEBA-77AB3B625B97}" destId="{E23B3570-BCB8-4CE2-9BD5-2F9C58C057D5}" srcOrd="5" destOrd="0" presId="urn:microsoft.com/office/officeart/2005/8/layout/cycle2"/>
    <dgm:cxn modelId="{C0559F29-8CA4-41C2-ADCF-602E22FF004C}" type="presParOf" srcId="{E23B3570-BCB8-4CE2-9BD5-2F9C58C057D5}" destId="{39AF3D1C-FCA4-4441-AF0C-8B200B4462E7}" srcOrd="0" destOrd="0" presId="urn:microsoft.com/office/officeart/2005/8/layout/cycle2"/>
    <dgm:cxn modelId="{CBA83886-A58E-45C4-931A-6A5FD73D3C99}" type="presParOf" srcId="{BE577A01-A9A6-4C69-AEBA-77AB3B625B97}" destId="{F242C863-107C-4241-A083-D12C70A600FC}" srcOrd="6" destOrd="0" presId="urn:microsoft.com/office/officeart/2005/8/layout/cycle2"/>
    <dgm:cxn modelId="{233B26A0-AA1F-4AF0-A116-18B316A6D085}" type="presParOf" srcId="{BE577A01-A9A6-4C69-AEBA-77AB3B625B97}" destId="{9D09D812-6DD3-4FB8-8650-2A1B0EB6361E}" srcOrd="7" destOrd="0" presId="urn:microsoft.com/office/officeart/2005/8/layout/cycle2"/>
    <dgm:cxn modelId="{4230AAA6-0BC7-4A05-889D-ACB1E35E9FBB}" type="presParOf" srcId="{9D09D812-6DD3-4FB8-8650-2A1B0EB6361E}" destId="{77258D10-09EC-4B0B-B09C-458478A52BE8}" srcOrd="0" destOrd="0" presId="urn:microsoft.com/office/officeart/2005/8/layout/cycle2"/>
    <dgm:cxn modelId="{1AC769E0-D484-40F6-BC53-5BBE3C94F881}" type="presParOf" srcId="{BE577A01-A9A6-4C69-AEBA-77AB3B625B97}" destId="{3A9A271F-A6E9-43AC-8C9B-6192466D5EFA}" srcOrd="8" destOrd="0" presId="urn:microsoft.com/office/officeart/2005/8/layout/cycle2"/>
    <dgm:cxn modelId="{C2A532CB-B18C-4C48-8596-CB0D912C0294}" type="presParOf" srcId="{BE577A01-A9A6-4C69-AEBA-77AB3B625B97}" destId="{B3D56B8D-E4E5-4F40-BA05-8163389F9587}" srcOrd="9" destOrd="0" presId="urn:microsoft.com/office/officeart/2005/8/layout/cycle2"/>
    <dgm:cxn modelId="{43615BE7-D21D-4090-9AEF-8219E0DC2B69}" type="presParOf" srcId="{B3D56B8D-E4E5-4F40-BA05-8163389F9587}" destId="{0CF98F79-EB5F-4FBB-B75C-0116C87FCE77}" srcOrd="0" destOrd="0" presId="urn:microsoft.com/office/officeart/2005/8/layout/cycle2"/>
    <dgm:cxn modelId="{FFDC34FF-1FC4-4D9A-B869-F3FD4BF5EC32}" type="presParOf" srcId="{BE577A01-A9A6-4C69-AEBA-77AB3B625B97}" destId="{006225D0-C6C4-4DAB-BE16-B6D4244EFB1A}" srcOrd="10" destOrd="0" presId="urn:microsoft.com/office/officeart/2005/8/layout/cycle2"/>
    <dgm:cxn modelId="{AD4F88D6-406F-4809-8265-6631C5106099}" type="presParOf" srcId="{BE577A01-A9A6-4C69-AEBA-77AB3B625B97}" destId="{13C74B26-F32C-40DE-A37B-FB9EC6C75C41}" srcOrd="11" destOrd="0" presId="urn:microsoft.com/office/officeart/2005/8/layout/cycle2"/>
    <dgm:cxn modelId="{A217820B-DF7E-483A-A255-180BDDCBD83E}" type="presParOf" srcId="{13C74B26-F32C-40DE-A37B-FB9EC6C75C41}" destId="{02B0C8ED-D7C4-41D0-9F7A-06E0E4BB6E92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BCDE82C1-34B0-43E9-8A87-5CB8D94BFB52}" type="doc">
      <dgm:prSet loTypeId="urn:microsoft.com/office/officeart/2005/8/layout/gear1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15DE81EB-E61E-457A-AB96-C2950B4C20A3}">
      <dgm:prSet phldrT="[Texte]" custT="1"/>
      <dgm:spPr/>
      <dgm:t>
        <a:bodyPr/>
        <a:lstStyle/>
        <a:p>
          <a:endParaRPr lang="fr-FR" sz="1600" dirty="0"/>
        </a:p>
        <a:p>
          <a:r>
            <a:rPr lang="fr-FR" sz="1600" b="1" dirty="0"/>
            <a:t>Lieu d’accueil et d’écoute dédié aux  ados/jeunes adultes </a:t>
          </a:r>
          <a:r>
            <a:rPr lang="fr-FR" sz="1600" dirty="0"/>
            <a:t>pour tout type de demande et sans condition </a:t>
          </a:r>
        </a:p>
        <a:p>
          <a:r>
            <a:rPr lang="fr-FR" sz="1400" dirty="0"/>
            <a:t> </a:t>
          </a:r>
        </a:p>
      </dgm:t>
    </dgm:pt>
    <dgm:pt modelId="{FCA04F3B-78E9-433B-BF14-6712E246B1E7}" type="parTrans" cxnId="{0F5F3DAB-0764-4F1C-B31B-EFDFFBF53884}">
      <dgm:prSet/>
      <dgm:spPr/>
      <dgm:t>
        <a:bodyPr/>
        <a:lstStyle/>
        <a:p>
          <a:endParaRPr lang="fr-FR"/>
        </a:p>
      </dgm:t>
    </dgm:pt>
    <dgm:pt modelId="{8711AA96-011F-4EF3-BCCA-296D100DD569}" type="sibTrans" cxnId="{0F5F3DAB-0764-4F1C-B31B-EFDFFBF53884}">
      <dgm:prSet/>
      <dgm:spPr/>
      <dgm:t>
        <a:bodyPr/>
        <a:lstStyle/>
        <a:p>
          <a:endParaRPr lang="fr-FR"/>
        </a:p>
      </dgm:t>
    </dgm:pt>
    <dgm:pt modelId="{71CA6AF8-0B76-4703-ACEA-FD1871BD5DF9}">
      <dgm:prSet phldrT="[Texte]" custT="1"/>
      <dgm:spPr/>
      <dgm:t>
        <a:bodyPr/>
        <a:lstStyle/>
        <a:p>
          <a:r>
            <a:rPr lang="fr-FR" sz="1200" b="1" dirty="0"/>
            <a:t>Lieu ressources pour les professionnels</a:t>
          </a:r>
        </a:p>
      </dgm:t>
    </dgm:pt>
    <dgm:pt modelId="{595A0CB3-658C-4CFB-82F3-D0BB7F319187}" type="parTrans" cxnId="{504C712F-18CD-4827-807F-185320EB5F98}">
      <dgm:prSet/>
      <dgm:spPr/>
      <dgm:t>
        <a:bodyPr/>
        <a:lstStyle/>
        <a:p>
          <a:endParaRPr lang="fr-FR"/>
        </a:p>
      </dgm:t>
    </dgm:pt>
    <dgm:pt modelId="{5B63A0BC-052F-4996-AA47-BCAB49E053FE}" type="sibTrans" cxnId="{504C712F-18CD-4827-807F-185320EB5F98}">
      <dgm:prSet/>
      <dgm:spPr/>
      <dgm:t>
        <a:bodyPr/>
        <a:lstStyle/>
        <a:p>
          <a:endParaRPr lang="fr-FR"/>
        </a:p>
      </dgm:t>
    </dgm:pt>
    <dgm:pt modelId="{76DA4EDE-E30E-424E-8CA8-8A5904906936}">
      <dgm:prSet phldrT="[Texte]" custT="1"/>
      <dgm:spPr/>
      <dgm:t>
        <a:bodyPr/>
        <a:lstStyle/>
        <a:p>
          <a:r>
            <a:rPr lang="fr-FR" sz="1400" b="1" dirty="0"/>
            <a:t>Lieu ouvert aux parents </a:t>
          </a:r>
          <a:r>
            <a:rPr lang="fr-FR" sz="1400" dirty="0"/>
            <a:t>et à l’entourage des jeunes</a:t>
          </a:r>
        </a:p>
      </dgm:t>
    </dgm:pt>
    <dgm:pt modelId="{7FC8BC0D-6CD1-4C1D-9B24-43FE4CA1F4F9}" type="parTrans" cxnId="{65102810-7A54-49A3-B5A0-0281BE2D2022}">
      <dgm:prSet/>
      <dgm:spPr/>
      <dgm:t>
        <a:bodyPr/>
        <a:lstStyle/>
        <a:p>
          <a:endParaRPr lang="fr-FR"/>
        </a:p>
      </dgm:t>
    </dgm:pt>
    <dgm:pt modelId="{042B453A-6587-407D-89BA-91AC53153AB6}" type="sibTrans" cxnId="{65102810-7A54-49A3-B5A0-0281BE2D2022}">
      <dgm:prSet/>
      <dgm:spPr/>
      <dgm:t>
        <a:bodyPr/>
        <a:lstStyle/>
        <a:p>
          <a:endParaRPr lang="fr-FR"/>
        </a:p>
      </dgm:t>
    </dgm:pt>
    <dgm:pt modelId="{A3973656-80C3-43D5-82FF-7763594B18CF}" type="pres">
      <dgm:prSet presAssocID="{BCDE82C1-34B0-43E9-8A87-5CB8D94BFB52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BA7AEB73-539A-4D62-8E73-CB0EE4078120}" type="pres">
      <dgm:prSet presAssocID="{15DE81EB-E61E-457A-AB96-C2950B4C20A3}" presName="gear1" presStyleLbl="node1" presStyleIdx="0" presStyleCnt="3" custScaleX="114569" custLinFactNeighborX="7149" custLinFactNeighborY="-1532">
        <dgm:presLayoutVars>
          <dgm:chMax val="1"/>
          <dgm:bulletEnabled val="1"/>
        </dgm:presLayoutVars>
      </dgm:prSet>
      <dgm:spPr/>
    </dgm:pt>
    <dgm:pt modelId="{D057C9BB-EB18-48FE-A61D-598CA0B54DB5}" type="pres">
      <dgm:prSet presAssocID="{15DE81EB-E61E-457A-AB96-C2950B4C20A3}" presName="gear1srcNode" presStyleLbl="node1" presStyleIdx="0" presStyleCnt="3"/>
      <dgm:spPr/>
    </dgm:pt>
    <dgm:pt modelId="{3C2145A8-51F4-4B5C-A73E-04ECCFBAA434}" type="pres">
      <dgm:prSet presAssocID="{15DE81EB-E61E-457A-AB96-C2950B4C20A3}" presName="gear1dstNode" presStyleLbl="node1" presStyleIdx="0" presStyleCnt="3"/>
      <dgm:spPr/>
    </dgm:pt>
    <dgm:pt modelId="{914395AD-45CD-49F4-81B9-FAE6F3F775A6}" type="pres">
      <dgm:prSet presAssocID="{71CA6AF8-0B76-4703-ACEA-FD1871BD5DF9}" presName="gear2" presStyleLbl="node1" presStyleIdx="1" presStyleCnt="3" custScaleX="108223">
        <dgm:presLayoutVars>
          <dgm:chMax val="1"/>
          <dgm:bulletEnabled val="1"/>
        </dgm:presLayoutVars>
      </dgm:prSet>
      <dgm:spPr/>
    </dgm:pt>
    <dgm:pt modelId="{1EBCA292-E369-457B-ACC3-0B9799F608B2}" type="pres">
      <dgm:prSet presAssocID="{71CA6AF8-0B76-4703-ACEA-FD1871BD5DF9}" presName="gear2srcNode" presStyleLbl="node1" presStyleIdx="1" presStyleCnt="3"/>
      <dgm:spPr/>
    </dgm:pt>
    <dgm:pt modelId="{76023C3D-3B2B-4012-B620-4CE3B00171C4}" type="pres">
      <dgm:prSet presAssocID="{71CA6AF8-0B76-4703-ACEA-FD1871BD5DF9}" presName="gear2dstNode" presStyleLbl="node1" presStyleIdx="1" presStyleCnt="3"/>
      <dgm:spPr/>
    </dgm:pt>
    <dgm:pt modelId="{FD5018E1-0323-4C11-9047-975A19D4437F}" type="pres">
      <dgm:prSet presAssocID="{76DA4EDE-E30E-424E-8CA8-8A5904906936}" presName="gear3" presStyleLbl="node1" presStyleIdx="2" presStyleCnt="3"/>
      <dgm:spPr/>
    </dgm:pt>
    <dgm:pt modelId="{E2E8564F-5E4B-47A8-832F-B117C144361A}" type="pres">
      <dgm:prSet presAssocID="{76DA4EDE-E30E-424E-8CA8-8A5904906936}" presName="gear3tx" presStyleLbl="node1" presStyleIdx="2" presStyleCnt="3">
        <dgm:presLayoutVars>
          <dgm:chMax val="1"/>
          <dgm:bulletEnabled val="1"/>
        </dgm:presLayoutVars>
      </dgm:prSet>
      <dgm:spPr/>
    </dgm:pt>
    <dgm:pt modelId="{7D919B7A-D066-4028-AE51-AC719CE09DDA}" type="pres">
      <dgm:prSet presAssocID="{76DA4EDE-E30E-424E-8CA8-8A5904906936}" presName="gear3srcNode" presStyleLbl="node1" presStyleIdx="2" presStyleCnt="3"/>
      <dgm:spPr/>
    </dgm:pt>
    <dgm:pt modelId="{D682FE4A-0925-4DFC-BA98-26CF03C0C5A5}" type="pres">
      <dgm:prSet presAssocID="{76DA4EDE-E30E-424E-8CA8-8A5904906936}" presName="gear3dstNode" presStyleLbl="node1" presStyleIdx="2" presStyleCnt="3"/>
      <dgm:spPr/>
    </dgm:pt>
    <dgm:pt modelId="{84C4ECC1-C57B-4057-A001-63D0E7853380}" type="pres">
      <dgm:prSet presAssocID="{8711AA96-011F-4EF3-BCCA-296D100DD569}" presName="connector1" presStyleLbl="sibTrans2D1" presStyleIdx="0" presStyleCnt="3" custLinFactNeighborX="5187" custLinFactNeighborY="1869"/>
      <dgm:spPr/>
    </dgm:pt>
    <dgm:pt modelId="{54D46C26-5CB1-4241-98D7-D1154E20DA6A}" type="pres">
      <dgm:prSet presAssocID="{5B63A0BC-052F-4996-AA47-BCAB49E053FE}" presName="connector2" presStyleLbl="sibTrans2D1" presStyleIdx="1" presStyleCnt="3"/>
      <dgm:spPr/>
    </dgm:pt>
    <dgm:pt modelId="{71EBA638-9358-4F28-926D-CCD17E9C404F}" type="pres">
      <dgm:prSet presAssocID="{042B453A-6587-407D-89BA-91AC53153AB6}" presName="connector3" presStyleLbl="sibTrans2D1" presStyleIdx="2" presStyleCnt="3"/>
      <dgm:spPr/>
    </dgm:pt>
  </dgm:ptLst>
  <dgm:cxnLst>
    <dgm:cxn modelId="{504C712F-18CD-4827-807F-185320EB5F98}" srcId="{BCDE82C1-34B0-43E9-8A87-5CB8D94BFB52}" destId="{71CA6AF8-0B76-4703-ACEA-FD1871BD5DF9}" srcOrd="1" destOrd="0" parTransId="{595A0CB3-658C-4CFB-82F3-D0BB7F319187}" sibTransId="{5B63A0BC-052F-4996-AA47-BCAB49E053FE}"/>
    <dgm:cxn modelId="{6AE154CD-22E6-406F-8FC3-8FB17299A7E0}" type="presOf" srcId="{76DA4EDE-E30E-424E-8CA8-8A5904906936}" destId="{FD5018E1-0323-4C11-9047-975A19D4437F}" srcOrd="0" destOrd="0" presId="urn:microsoft.com/office/officeart/2005/8/layout/gear1"/>
    <dgm:cxn modelId="{0F5F3DAB-0764-4F1C-B31B-EFDFFBF53884}" srcId="{BCDE82C1-34B0-43E9-8A87-5CB8D94BFB52}" destId="{15DE81EB-E61E-457A-AB96-C2950B4C20A3}" srcOrd="0" destOrd="0" parTransId="{FCA04F3B-78E9-433B-BF14-6712E246B1E7}" sibTransId="{8711AA96-011F-4EF3-BCCA-296D100DD569}"/>
    <dgm:cxn modelId="{1DF5BE9C-6834-45A3-999D-D4574F54B0CC}" type="presOf" srcId="{15DE81EB-E61E-457A-AB96-C2950B4C20A3}" destId="{D057C9BB-EB18-48FE-A61D-598CA0B54DB5}" srcOrd="1" destOrd="0" presId="urn:microsoft.com/office/officeart/2005/8/layout/gear1"/>
    <dgm:cxn modelId="{65102810-7A54-49A3-B5A0-0281BE2D2022}" srcId="{BCDE82C1-34B0-43E9-8A87-5CB8D94BFB52}" destId="{76DA4EDE-E30E-424E-8CA8-8A5904906936}" srcOrd="2" destOrd="0" parTransId="{7FC8BC0D-6CD1-4C1D-9B24-43FE4CA1F4F9}" sibTransId="{042B453A-6587-407D-89BA-91AC53153AB6}"/>
    <dgm:cxn modelId="{A4F3504F-DFE6-4700-8684-79A8BF6B88C9}" type="presOf" srcId="{BCDE82C1-34B0-43E9-8A87-5CB8D94BFB52}" destId="{A3973656-80C3-43D5-82FF-7763594B18CF}" srcOrd="0" destOrd="0" presId="urn:microsoft.com/office/officeart/2005/8/layout/gear1"/>
    <dgm:cxn modelId="{4302F01D-8EBD-497C-8C37-079554203FBE}" type="presOf" srcId="{15DE81EB-E61E-457A-AB96-C2950B4C20A3}" destId="{BA7AEB73-539A-4D62-8E73-CB0EE4078120}" srcOrd="0" destOrd="0" presId="urn:microsoft.com/office/officeart/2005/8/layout/gear1"/>
    <dgm:cxn modelId="{CDCD2482-12EF-4009-8C30-DDBD71527CDC}" type="presOf" srcId="{8711AA96-011F-4EF3-BCCA-296D100DD569}" destId="{84C4ECC1-C57B-4057-A001-63D0E7853380}" srcOrd="0" destOrd="0" presId="urn:microsoft.com/office/officeart/2005/8/layout/gear1"/>
    <dgm:cxn modelId="{44BB2005-03AD-494F-BACD-38958036DC91}" type="presOf" srcId="{15DE81EB-E61E-457A-AB96-C2950B4C20A3}" destId="{3C2145A8-51F4-4B5C-A73E-04ECCFBAA434}" srcOrd="2" destOrd="0" presId="urn:microsoft.com/office/officeart/2005/8/layout/gear1"/>
    <dgm:cxn modelId="{C0B902AD-280B-4679-9BA1-6522B3C6DBB2}" type="presOf" srcId="{71CA6AF8-0B76-4703-ACEA-FD1871BD5DF9}" destId="{1EBCA292-E369-457B-ACC3-0B9799F608B2}" srcOrd="1" destOrd="0" presId="urn:microsoft.com/office/officeart/2005/8/layout/gear1"/>
    <dgm:cxn modelId="{FC3701E4-7EA8-4C9A-9A04-81911499F77B}" type="presOf" srcId="{76DA4EDE-E30E-424E-8CA8-8A5904906936}" destId="{E2E8564F-5E4B-47A8-832F-B117C144361A}" srcOrd="1" destOrd="0" presId="urn:microsoft.com/office/officeart/2005/8/layout/gear1"/>
    <dgm:cxn modelId="{A779C8F3-2C9E-46C1-A160-463D217887B6}" type="presOf" srcId="{76DA4EDE-E30E-424E-8CA8-8A5904906936}" destId="{7D919B7A-D066-4028-AE51-AC719CE09DDA}" srcOrd="2" destOrd="0" presId="urn:microsoft.com/office/officeart/2005/8/layout/gear1"/>
    <dgm:cxn modelId="{81F1617F-5B69-487F-BC1D-12CE956F2FC0}" type="presOf" srcId="{5B63A0BC-052F-4996-AA47-BCAB49E053FE}" destId="{54D46C26-5CB1-4241-98D7-D1154E20DA6A}" srcOrd="0" destOrd="0" presId="urn:microsoft.com/office/officeart/2005/8/layout/gear1"/>
    <dgm:cxn modelId="{618BFBF3-7C76-4E15-8B7F-AAB63FC51815}" type="presOf" srcId="{042B453A-6587-407D-89BA-91AC53153AB6}" destId="{71EBA638-9358-4F28-926D-CCD17E9C404F}" srcOrd="0" destOrd="0" presId="urn:microsoft.com/office/officeart/2005/8/layout/gear1"/>
    <dgm:cxn modelId="{FBBA56E4-FD90-447C-8DE3-D2FBF19806C3}" type="presOf" srcId="{71CA6AF8-0B76-4703-ACEA-FD1871BD5DF9}" destId="{914395AD-45CD-49F4-81B9-FAE6F3F775A6}" srcOrd="0" destOrd="0" presId="urn:microsoft.com/office/officeart/2005/8/layout/gear1"/>
    <dgm:cxn modelId="{D8ADA1C3-8917-4486-95F3-40E34A19AD15}" type="presOf" srcId="{76DA4EDE-E30E-424E-8CA8-8A5904906936}" destId="{D682FE4A-0925-4DFC-BA98-26CF03C0C5A5}" srcOrd="3" destOrd="0" presId="urn:microsoft.com/office/officeart/2005/8/layout/gear1"/>
    <dgm:cxn modelId="{01B0A718-9EB9-409A-B3CD-A0F112BBB2D9}" type="presOf" srcId="{71CA6AF8-0B76-4703-ACEA-FD1871BD5DF9}" destId="{76023C3D-3B2B-4012-B620-4CE3B00171C4}" srcOrd="2" destOrd="0" presId="urn:microsoft.com/office/officeart/2005/8/layout/gear1"/>
    <dgm:cxn modelId="{8D96CE76-8C32-4B1B-BC46-19754F2A5BCB}" type="presParOf" srcId="{A3973656-80C3-43D5-82FF-7763594B18CF}" destId="{BA7AEB73-539A-4D62-8E73-CB0EE4078120}" srcOrd="0" destOrd="0" presId="urn:microsoft.com/office/officeart/2005/8/layout/gear1"/>
    <dgm:cxn modelId="{4A25263A-0F52-4A82-9668-EE5391410846}" type="presParOf" srcId="{A3973656-80C3-43D5-82FF-7763594B18CF}" destId="{D057C9BB-EB18-48FE-A61D-598CA0B54DB5}" srcOrd="1" destOrd="0" presId="urn:microsoft.com/office/officeart/2005/8/layout/gear1"/>
    <dgm:cxn modelId="{64DE490C-FFF5-4DC5-AD11-209EB198A82A}" type="presParOf" srcId="{A3973656-80C3-43D5-82FF-7763594B18CF}" destId="{3C2145A8-51F4-4B5C-A73E-04ECCFBAA434}" srcOrd="2" destOrd="0" presId="urn:microsoft.com/office/officeart/2005/8/layout/gear1"/>
    <dgm:cxn modelId="{BED0F800-50E1-43F6-BAC0-D1FA29ABB751}" type="presParOf" srcId="{A3973656-80C3-43D5-82FF-7763594B18CF}" destId="{914395AD-45CD-49F4-81B9-FAE6F3F775A6}" srcOrd="3" destOrd="0" presId="urn:microsoft.com/office/officeart/2005/8/layout/gear1"/>
    <dgm:cxn modelId="{F176762A-F70B-4C4D-B908-B8D9D475BEBC}" type="presParOf" srcId="{A3973656-80C3-43D5-82FF-7763594B18CF}" destId="{1EBCA292-E369-457B-ACC3-0B9799F608B2}" srcOrd="4" destOrd="0" presId="urn:microsoft.com/office/officeart/2005/8/layout/gear1"/>
    <dgm:cxn modelId="{19C8CAC2-223E-46C7-ABB2-4073C9082D26}" type="presParOf" srcId="{A3973656-80C3-43D5-82FF-7763594B18CF}" destId="{76023C3D-3B2B-4012-B620-4CE3B00171C4}" srcOrd="5" destOrd="0" presId="urn:microsoft.com/office/officeart/2005/8/layout/gear1"/>
    <dgm:cxn modelId="{B806A9D6-DF04-4A97-A2AA-452B391E9B2C}" type="presParOf" srcId="{A3973656-80C3-43D5-82FF-7763594B18CF}" destId="{FD5018E1-0323-4C11-9047-975A19D4437F}" srcOrd="6" destOrd="0" presId="urn:microsoft.com/office/officeart/2005/8/layout/gear1"/>
    <dgm:cxn modelId="{E1CFF3B4-AC34-4111-948C-B5F44C491FE3}" type="presParOf" srcId="{A3973656-80C3-43D5-82FF-7763594B18CF}" destId="{E2E8564F-5E4B-47A8-832F-B117C144361A}" srcOrd="7" destOrd="0" presId="urn:microsoft.com/office/officeart/2005/8/layout/gear1"/>
    <dgm:cxn modelId="{70CD2AE7-177F-4E60-828C-8D06B11B5080}" type="presParOf" srcId="{A3973656-80C3-43D5-82FF-7763594B18CF}" destId="{7D919B7A-D066-4028-AE51-AC719CE09DDA}" srcOrd="8" destOrd="0" presId="urn:microsoft.com/office/officeart/2005/8/layout/gear1"/>
    <dgm:cxn modelId="{F09D4583-30FA-4BC0-A0E7-A1929BBDA36E}" type="presParOf" srcId="{A3973656-80C3-43D5-82FF-7763594B18CF}" destId="{D682FE4A-0925-4DFC-BA98-26CF03C0C5A5}" srcOrd="9" destOrd="0" presId="urn:microsoft.com/office/officeart/2005/8/layout/gear1"/>
    <dgm:cxn modelId="{5A237D3A-A0A3-45EE-A39F-45F380B0DFC7}" type="presParOf" srcId="{A3973656-80C3-43D5-82FF-7763594B18CF}" destId="{84C4ECC1-C57B-4057-A001-63D0E7853380}" srcOrd="10" destOrd="0" presId="urn:microsoft.com/office/officeart/2005/8/layout/gear1"/>
    <dgm:cxn modelId="{39BA9BCC-BCBF-464D-BE3A-F4A70A106F62}" type="presParOf" srcId="{A3973656-80C3-43D5-82FF-7763594B18CF}" destId="{54D46C26-5CB1-4241-98D7-D1154E20DA6A}" srcOrd="11" destOrd="0" presId="urn:microsoft.com/office/officeart/2005/8/layout/gear1"/>
    <dgm:cxn modelId="{3071E5C1-9EC7-4647-AF6C-0B3D4336AB1C}" type="presParOf" srcId="{A3973656-80C3-43D5-82FF-7763594B18CF}" destId="{71EBA638-9358-4F28-926D-CCD17E9C404F}" srcOrd="12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07DBAC88-8E02-4332-9812-4FBCFDA51A87}" type="doc">
      <dgm:prSet loTypeId="urn:microsoft.com/office/officeart/2005/8/layout/cycle4" loCatId="matrix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0831B070-A779-4750-AE16-0AA500EC8308}">
      <dgm:prSet phldrT="[Texte]" custT="1"/>
      <dgm:spPr>
        <a:solidFill>
          <a:srgbClr val="FFC000"/>
        </a:solidFill>
      </dgm:spPr>
      <dgm:t>
        <a:bodyPr/>
        <a:lstStyle/>
        <a:p>
          <a:endParaRPr lang="fr-FR" sz="1300" dirty="0"/>
        </a:p>
      </dgm:t>
    </dgm:pt>
    <dgm:pt modelId="{CAFDCC93-6F31-4459-A974-6F97B95C675D}" type="parTrans" cxnId="{78E6540A-DE03-4648-9362-E925C085FD20}">
      <dgm:prSet/>
      <dgm:spPr/>
      <dgm:t>
        <a:bodyPr/>
        <a:lstStyle/>
        <a:p>
          <a:endParaRPr lang="fr-FR"/>
        </a:p>
      </dgm:t>
    </dgm:pt>
    <dgm:pt modelId="{B71A554F-9D87-4D10-9761-D2D6891DCCB6}" type="sibTrans" cxnId="{78E6540A-DE03-4648-9362-E925C085FD20}">
      <dgm:prSet/>
      <dgm:spPr/>
      <dgm:t>
        <a:bodyPr/>
        <a:lstStyle/>
        <a:p>
          <a:endParaRPr lang="fr-FR"/>
        </a:p>
      </dgm:t>
    </dgm:pt>
    <dgm:pt modelId="{EFDE8F3F-6EF2-4D5B-B786-DF8DBF664833}">
      <dgm:prSet phldrT="[Texte]" custT="1"/>
      <dgm:spPr/>
      <dgm:t>
        <a:bodyPr/>
        <a:lstStyle/>
        <a:p>
          <a:pPr marL="114300" lvl="1" indent="0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</a:pPr>
          <a:endParaRPr lang="fr-FR" sz="1400" dirty="0"/>
        </a:p>
      </dgm:t>
    </dgm:pt>
    <dgm:pt modelId="{8F2EE934-4212-47E8-8CF9-41514AD87596}" type="parTrans" cxnId="{BB8AC47F-189D-4CB9-9915-A8807E9560C3}">
      <dgm:prSet/>
      <dgm:spPr/>
      <dgm:t>
        <a:bodyPr/>
        <a:lstStyle/>
        <a:p>
          <a:endParaRPr lang="fr-FR"/>
        </a:p>
      </dgm:t>
    </dgm:pt>
    <dgm:pt modelId="{8EE488B1-067A-4DF1-B180-3B76A4295E37}" type="sibTrans" cxnId="{BB8AC47F-189D-4CB9-9915-A8807E9560C3}">
      <dgm:prSet/>
      <dgm:spPr/>
      <dgm:t>
        <a:bodyPr/>
        <a:lstStyle/>
        <a:p>
          <a:endParaRPr lang="fr-FR"/>
        </a:p>
      </dgm:t>
    </dgm:pt>
    <dgm:pt modelId="{9C59E059-6E58-4BE2-AE9B-965134CCAF0F}">
      <dgm:prSet phldrT="[Texte]"/>
      <dgm:spPr/>
      <dgm:t>
        <a:bodyPr/>
        <a:lstStyle/>
        <a:p>
          <a:endParaRPr lang="fr-FR" dirty="0"/>
        </a:p>
      </dgm:t>
    </dgm:pt>
    <dgm:pt modelId="{661B6D9F-0940-4B56-A267-787201E74C66}" type="parTrans" cxnId="{76AF5BF3-4B99-4A6E-9905-536E13B6E858}">
      <dgm:prSet/>
      <dgm:spPr/>
      <dgm:t>
        <a:bodyPr/>
        <a:lstStyle/>
        <a:p>
          <a:endParaRPr lang="fr-FR"/>
        </a:p>
      </dgm:t>
    </dgm:pt>
    <dgm:pt modelId="{28527AA9-C337-4C9B-B282-2AE31E66B795}" type="sibTrans" cxnId="{76AF5BF3-4B99-4A6E-9905-536E13B6E858}">
      <dgm:prSet/>
      <dgm:spPr/>
      <dgm:t>
        <a:bodyPr/>
        <a:lstStyle/>
        <a:p>
          <a:endParaRPr lang="fr-FR"/>
        </a:p>
      </dgm:t>
    </dgm:pt>
    <dgm:pt modelId="{641E7631-9A92-46F8-B8DA-2971264EA69C}">
      <dgm:prSet phldrT="[Texte]" custT="1"/>
      <dgm:spPr/>
      <dgm:t>
        <a:bodyPr/>
        <a:lstStyle/>
        <a:p>
          <a:endParaRPr lang="fr-FR" sz="1400" dirty="0"/>
        </a:p>
      </dgm:t>
    </dgm:pt>
    <dgm:pt modelId="{B9B829B9-1EDF-4E38-A8CD-73C468265037}" type="parTrans" cxnId="{EFC174CB-4312-4BC3-909E-BB190A67781D}">
      <dgm:prSet/>
      <dgm:spPr/>
      <dgm:t>
        <a:bodyPr/>
        <a:lstStyle/>
        <a:p>
          <a:endParaRPr lang="fr-FR"/>
        </a:p>
      </dgm:t>
    </dgm:pt>
    <dgm:pt modelId="{9A7038F4-977C-4CA9-A680-F1E0554699E5}" type="sibTrans" cxnId="{EFC174CB-4312-4BC3-909E-BB190A67781D}">
      <dgm:prSet/>
      <dgm:spPr/>
      <dgm:t>
        <a:bodyPr/>
        <a:lstStyle/>
        <a:p>
          <a:endParaRPr lang="fr-FR"/>
        </a:p>
      </dgm:t>
    </dgm:pt>
    <dgm:pt modelId="{03FFC8EE-E841-4435-B1A0-D97D8D1A7622}">
      <dgm:prSet phldrT="[Texte]" custT="1"/>
      <dgm:spPr/>
      <dgm:t>
        <a:bodyPr/>
        <a:lstStyle/>
        <a:p>
          <a:endParaRPr lang="fr-FR" sz="1300" dirty="0"/>
        </a:p>
        <a:p>
          <a:endParaRPr lang="fr-FR" sz="1600" dirty="0"/>
        </a:p>
      </dgm:t>
    </dgm:pt>
    <dgm:pt modelId="{1DA162C3-FFF2-47A2-ADF3-BEC8B3A8079A}" type="parTrans" cxnId="{F8E16468-409B-452E-847B-01D8A486C88E}">
      <dgm:prSet/>
      <dgm:spPr/>
      <dgm:t>
        <a:bodyPr/>
        <a:lstStyle/>
        <a:p>
          <a:endParaRPr lang="fr-FR"/>
        </a:p>
      </dgm:t>
    </dgm:pt>
    <dgm:pt modelId="{4E9AE4C1-DB8E-4EE4-B1AF-024325281F7E}" type="sibTrans" cxnId="{F8E16468-409B-452E-847B-01D8A486C88E}">
      <dgm:prSet/>
      <dgm:spPr/>
      <dgm:t>
        <a:bodyPr/>
        <a:lstStyle/>
        <a:p>
          <a:endParaRPr lang="fr-FR"/>
        </a:p>
      </dgm:t>
    </dgm:pt>
    <dgm:pt modelId="{E27BF8E3-75DF-424B-A727-B0CEB5C9D48A}">
      <dgm:prSet phldrT="[Texte]"/>
      <dgm:spPr/>
      <dgm:t>
        <a:bodyPr/>
        <a:lstStyle/>
        <a:p>
          <a:endParaRPr lang="fr-FR" dirty="0"/>
        </a:p>
      </dgm:t>
    </dgm:pt>
    <dgm:pt modelId="{976FE397-8647-44AD-A55E-534C71247E87}" type="parTrans" cxnId="{6AB90FBD-B5BE-487B-9E48-60CBFFD97D6C}">
      <dgm:prSet/>
      <dgm:spPr/>
      <dgm:t>
        <a:bodyPr/>
        <a:lstStyle/>
        <a:p>
          <a:endParaRPr lang="fr-FR"/>
        </a:p>
      </dgm:t>
    </dgm:pt>
    <dgm:pt modelId="{EAE3578F-2BE4-49A7-A2A5-F779DADFECFE}" type="sibTrans" cxnId="{6AB90FBD-B5BE-487B-9E48-60CBFFD97D6C}">
      <dgm:prSet/>
      <dgm:spPr/>
      <dgm:t>
        <a:bodyPr/>
        <a:lstStyle/>
        <a:p>
          <a:endParaRPr lang="fr-FR"/>
        </a:p>
      </dgm:t>
    </dgm:pt>
    <dgm:pt modelId="{2451A5D6-A7B9-4ADD-B343-3D7B67E12836}">
      <dgm:prSet phldrT="[Texte]" custT="1"/>
      <dgm:spPr>
        <a:solidFill>
          <a:srgbClr val="FFC000"/>
        </a:solidFill>
      </dgm:spPr>
      <dgm:t>
        <a:bodyPr/>
        <a:lstStyle/>
        <a:p>
          <a:endParaRPr lang="fr-FR" sz="1100" dirty="0"/>
        </a:p>
        <a:p>
          <a:endParaRPr lang="fr-FR" sz="1600" dirty="0"/>
        </a:p>
        <a:p>
          <a:endParaRPr lang="fr-FR" sz="1600" dirty="0"/>
        </a:p>
      </dgm:t>
    </dgm:pt>
    <dgm:pt modelId="{D99D210A-FBBB-429B-82ED-A4F3C9C175EE}" type="parTrans" cxnId="{7F029065-DF96-401D-A47D-FB963812408C}">
      <dgm:prSet/>
      <dgm:spPr/>
      <dgm:t>
        <a:bodyPr/>
        <a:lstStyle/>
        <a:p>
          <a:endParaRPr lang="fr-FR"/>
        </a:p>
      </dgm:t>
    </dgm:pt>
    <dgm:pt modelId="{183B2D69-561A-428A-A520-ACAB8C01F1A7}" type="sibTrans" cxnId="{7F029065-DF96-401D-A47D-FB963812408C}">
      <dgm:prSet/>
      <dgm:spPr/>
      <dgm:t>
        <a:bodyPr/>
        <a:lstStyle/>
        <a:p>
          <a:endParaRPr lang="fr-FR"/>
        </a:p>
      </dgm:t>
    </dgm:pt>
    <dgm:pt modelId="{25DCF04C-5374-4419-8F80-519F28776D8D}">
      <dgm:prSet phldrT="[Texte]"/>
      <dgm:spPr/>
      <dgm:t>
        <a:bodyPr/>
        <a:lstStyle/>
        <a:p>
          <a:endParaRPr lang="fr-FR" dirty="0"/>
        </a:p>
      </dgm:t>
    </dgm:pt>
    <dgm:pt modelId="{93E11DD9-6315-4C17-B777-9FB89ECD4F09}" type="parTrans" cxnId="{199A58D0-E918-4E3A-B961-1EE247487AEB}">
      <dgm:prSet/>
      <dgm:spPr/>
      <dgm:t>
        <a:bodyPr/>
        <a:lstStyle/>
        <a:p>
          <a:endParaRPr lang="fr-FR"/>
        </a:p>
      </dgm:t>
    </dgm:pt>
    <dgm:pt modelId="{11A66FA5-1C79-4E5A-9DB0-9760F8E18FE0}" type="sibTrans" cxnId="{199A58D0-E918-4E3A-B961-1EE247487AEB}">
      <dgm:prSet/>
      <dgm:spPr/>
      <dgm:t>
        <a:bodyPr/>
        <a:lstStyle/>
        <a:p>
          <a:endParaRPr lang="fr-FR"/>
        </a:p>
      </dgm:t>
    </dgm:pt>
    <dgm:pt modelId="{D1C1C137-257C-49F8-9923-4B24A31FBF04}">
      <dgm:prSet phldrT="[Texte]"/>
      <dgm:spPr/>
      <dgm:t>
        <a:bodyPr/>
        <a:lstStyle/>
        <a:p>
          <a:endParaRPr lang="fr-FR" sz="1000" dirty="0"/>
        </a:p>
      </dgm:t>
    </dgm:pt>
    <dgm:pt modelId="{E4184A23-E94F-455C-A157-C14978DE3402}" type="parTrans" cxnId="{BB66B22F-9C5C-4AA0-BBBD-556093BEDF95}">
      <dgm:prSet/>
      <dgm:spPr/>
      <dgm:t>
        <a:bodyPr/>
        <a:lstStyle/>
        <a:p>
          <a:endParaRPr lang="fr-FR"/>
        </a:p>
      </dgm:t>
    </dgm:pt>
    <dgm:pt modelId="{7A6D5C93-0C32-4199-9B46-EB030ABE4540}" type="sibTrans" cxnId="{BB66B22F-9C5C-4AA0-BBBD-556093BEDF95}">
      <dgm:prSet/>
      <dgm:spPr/>
      <dgm:t>
        <a:bodyPr/>
        <a:lstStyle/>
        <a:p>
          <a:endParaRPr lang="fr-FR"/>
        </a:p>
      </dgm:t>
    </dgm:pt>
    <dgm:pt modelId="{5F893B11-C76F-4BF7-8BC0-72861B11C486}">
      <dgm:prSet phldrT="[Texte]"/>
      <dgm:spPr/>
      <dgm:t>
        <a:bodyPr/>
        <a:lstStyle/>
        <a:p>
          <a:endParaRPr lang="fr-FR" dirty="0"/>
        </a:p>
      </dgm:t>
    </dgm:pt>
    <dgm:pt modelId="{1C653048-CFF1-4568-B12A-3F37D731024B}" type="parTrans" cxnId="{71CEE682-A30E-41AE-AD0D-0DA4E048CF74}">
      <dgm:prSet/>
      <dgm:spPr/>
      <dgm:t>
        <a:bodyPr/>
        <a:lstStyle/>
        <a:p>
          <a:endParaRPr lang="fr-FR"/>
        </a:p>
      </dgm:t>
    </dgm:pt>
    <dgm:pt modelId="{8964149E-789B-4B27-9ED0-9999DB20081F}" type="sibTrans" cxnId="{71CEE682-A30E-41AE-AD0D-0DA4E048CF74}">
      <dgm:prSet/>
      <dgm:spPr/>
      <dgm:t>
        <a:bodyPr/>
        <a:lstStyle/>
        <a:p>
          <a:endParaRPr lang="fr-FR"/>
        </a:p>
      </dgm:t>
    </dgm:pt>
    <dgm:pt modelId="{7F9D7306-8842-433C-AFB6-622C78A4CEEA}">
      <dgm:prSet phldrT="[Texte]" custT="1"/>
      <dgm:spPr/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fr-FR" sz="1100" dirty="0"/>
        </a:p>
        <a:p>
          <a:pPr marL="114300" lvl="1" indent="0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</a:pPr>
          <a:endParaRPr lang="fr-FR" sz="1400" dirty="0"/>
        </a:p>
      </dgm:t>
    </dgm:pt>
    <dgm:pt modelId="{56850E70-BB62-4FB7-93E3-126689A3040A}" type="parTrans" cxnId="{970D0E38-DC55-4159-B1E0-DAF2A4BFF8E2}">
      <dgm:prSet/>
      <dgm:spPr/>
      <dgm:t>
        <a:bodyPr/>
        <a:lstStyle/>
        <a:p>
          <a:endParaRPr lang="fr-FR"/>
        </a:p>
      </dgm:t>
    </dgm:pt>
    <dgm:pt modelId="{BE7813DF-ADB8-4C7B-A76A-B4E042391475}" type="sibTrans" cxnId="{970D0E38-DC55-4159-B1E0-DAF2A4BFF8E2}">
      <dgm:prSet/>
      <dgm:spPr/>
      <dgm:t>
        <a:bodyPr/>
        <a:lstStyle/>
        <a:p>
          <a:endParaRPr lang="fr-FR"/>
        </a:p>
      </dgm:t>
    </dgm:pt>
    <dgm:pt modelId="{B88DF290-ED1C-4B42-B155-9E621F7E2863}" type="pres">
      <dgm:prSet presAssocID="{07DBAC88-8E02-4332-9812-4FBCFDA51A87}" presName="cycleMatrixDiagram" presStyleCnt="0">
        <dgm:presLayoutVars>
          <dgm:chMax val="1"/>
          <dgm:dir/>
          <dgm:animLvl val="lvl"/>
          <dgm:resizeHandles val="exact"/>
        </dgm:presLayoutVars>
      </dgm:prSet>
      <dgm:spPr/>
    </dgm:pt>
    <dgm:pt modelId="{2CD9FDE1-5993-4783-8E93-8FEB01846E81}" type="pres">
      <dgm:prSet presAssocID="{07DBAC88-8E02-4332-9812-4FBCFDA51A87}" presName="children" presStyleCnt="0"/>
      <dgm:spPr/>
    </dgm:pt>
    <dgm:pt modelId="{983C2B11-4888-4CB3-93A6-D24613A58531}" type="pres">
      <dgm:prSet presAssocID="{07DBAC88-8E02-4332-9812-4FBCFDA51A87}" presName="child1group" presStyleCnt="0"/>
      <dgm:spPr/>
    </dgm:pt>
    <dgm:pt modelId="{D868FFF8-28D2-4753-8A3F-68C5895F34FB}" type="pres">
      <dgm:prSet presAssocID="{07DBAC88-8E02-4332-9812-4FBCFDA51A87}" presName="child1" presStyleLbl="bgAcc1" presStyleIdx="0" presStyleCnt="4" custScaleY="140751" custLinFactY="80130" custLinFactNeighborX="-22159" custLinFactNeighborY="100000"/>
      <dgm:spPr/>
    </dgm:pt>
    <dgm:pt modelId="{C2C1C33A-A6E0-4ABC-8680-51A20DE1C105}" type="pres">
      <dgm:prSet presAssocID="{07DBAC88-8E02-4332-9812-4FBCFDA51A87}" presName="child1Text" presStyleLbl="bgAcc1" presStyleIdx="0" presStyleCnt="4">
        <dgm:presLayoutVars>
          <dgm:bulletEnabled val="1"/>
        </dgm:presLayoutVars>
      </dgm:prSet>
      <dgm:spPr/>
    </dgm:pt>
    <dgm:pt modelId="{55F83583-EFEC-4CD3-BEBC-1246EDD7A296}" type="pres">
      <dgm:prSet presAssocID="{07DBAC88-8E02-4332-9812-4FBCFDA51A87}" presName="child2group" presStyleCnt="0"/>
      <dgm:spPr/>
    </dgm:pt>
    <dgm:pt modelId="{128597DE-98B2-43B1-B0F6-49244E6FB11A}" type="pres">
      <dgm:prSet presAssocID="{07DBAC88-8E02-4332-9812-4FBCFDA51A87}" presName="child2" presStyleLbl="bgAcc1" presStyleIdx="1" presStyleCnt="4" custScaleX="124575" custScaleY="147271" custLinFactNeighborX="30265" custLinFactNeighborY="20435"/>
      <dgm:spPr/>
    </dgm:pt>
    <dgm:pt modelId="{2BA42F5D-6660-40F7-BC1E-D85C38B9CB51}" type="pres">
      <dgm:prSet presAssocID="{07DBAC88-8E02-4332-9812-4FBCFDA51A87}" presName="child2Text" presStyleLbl="bgAcc1" presStyleIdx="1" presStyleCnt="4">
        <dgm:presLayoutVars>
          <dgm:bulletEnabled val="1"/>
        </dgm:presLayoutVars>
      </dgm:prSet>
      <dgm:spPr/>
    </dgm:pt>
    <dgm:pt modelId="{6592A885-8497-4657-928F-2D68284C8F79}" type="pres">
      <dgm:prSet presAssocID="{07DBAC88-8E02-4332-9812-4FBCFDA51A87}" presName="child3group" presStyleCnt="0"/>
      <dgm:spPr/>
    </dgm:pt>
    <dgm:pt modelId="{E8CE8A23-88D0-46C5-BDD7-6524938B2FD6}" type="pres">
      <dgm:prSet presAssocID="{07DBAC88-8E02-4332-9812-4FBCFDA51A87}" presName="child3" presStyleLbl="bgAcc1" presStyleIdx="2" presStyleCnt="4" custScaleY="132992" custLinFactNeighborX="36538" custLinFactNeighborY="-26214"/>
      <dgm:spPr/>
    </dgm:pt>
    <dgm:pt modelId="{9EBEA8CC-4D0D-45A1-B0FA-AB3BC993C4D0}" type="pres">
      <dgm:prSet presAssocID="{07DBAC88-8E02-4332-9812-4FBCFDA51A87}" presName="child3Text" presStyleLbl="bgAcc1" presStyleIdx="2" presStyleCnt="4">
        <dgm:presLayoutVars>
          <dgm:bulletEnabled val="1"/>
        </dgm:presLayoutVars>
      </dgm:prSet>
      <dgm:spPr/>
    </dgm:pt>
    <dgm:pt modelId="{A6CB2176-1427-4ECB-A46C-CB414B3ECBAC}" type="pres">
      <dgm:prSet presAssocID="{07DBAC88-8E02-4332-9812-4FBCFDA51A87}" presName="child4group" presStyleCnt="0"/>
      <dgm:spPr/>
    </dgm:pt>
    <dgm:pt modelId="{110232DE-3FE8-48E5-9D31-8ACC66A7AFE9}" type="pres">
      <dgm:prSet presAssocID="{07DBAC88-8E02-4332-9812-4FBCFDA51A87}" presName="child4" presStyleLbl="bgAcc1" presStyleIdx="3" presStyleCnt="4" custLinFactY="-90200" custLinFactNeighborX="-28866" custLinFactNeighborY="-100000"/>
      <dgm:spPr/>
    </dgm:pt>
    <dgm:pt modelId="{B59F6BE9-55D9-4801-A8E3-7753F427F111}" type="pres">
      <dgm:prSet presAssocID="{07DBAC88-8E02-4332-9812-4FBCFDA51A87}" presName="child4Text" presStyleLbl="bgAcc1" presStyleIdx="3" presStyleCnt="4">
        <dgm:presLayoutVars>
          <dgm:bulletEnabled val="1"/>
        </dgm:presLayoutVars>
      </dgm:prSet>
      <dgm:spPr/>
    </dgm:pt>
    <dgm:pt modelId="{8BCD489E-AF82-42F2-B18D-6235BC40812D}" type="pres">
      <dgm:prSet presAssocID="{07DBAC88-8E02-4332-9812-4FBCFDA51A87}" presName="childPlaceholder" presStyleCnt="0"/>
      <dgm:spPr/>
    </dgm:pt>
    <dgm:pt modelId="{91636648-8E26-4725-A53C-7646FD31E731}" type="pres">
      <dgm:prSet presAssocID="{07DBAC88-8E02-4332-9812-4FBCFDA51A87}" presName="circle" presStyleCnt="0"/>
      <dgm:spPr/>
    </dgm:pt>
    <dgm:pt modelId="{21BF4E6D-2BA8-46B1-972C-5D8F2B90EEF0}" type="pres">
      <dgm:prSet presAssocID="{07DBAC88-8E02-4332-9812-4FBCFDA51A87}" presName="quadrant1" presStyleLbl="node1" presStyleIdx="0" presStyleCnt="4" custLinFactNeighborX="-3274" custLinFactNeighborY="-1309">
        <dgm:presLayoutVars>
          <dgm:chMax val="1"/>
          <dgm:bulletEnabled val="1"/>
        </dgm:presLayoutVars>
      </dgm:prSet>
      <dgm:spPr/>
    </dgm:pt>
    <dgm:pt modelId="{D228A7E2-80F3-4605-A4C0-9A7B7CD9ACD0}" type="pres">
      <dgm:prSet presAssocID="{07DBAC88-8E02-4332-9812-4FBCFDA51A87}" presName="quadrant2" presStyleLbl="node1" presStyleIdx="1" presStyleCnt="4" custLinFactNeighborX="2929" custLinFactNeighborY="-2362">
        <dgm:presLayoutVars>
          <dgm:chMax val="1"/>
          <dgm:bulletEnabled val="1"/>
        </dgm:presLayoutVars>
      </dgm:prSet>
      <dgm:spPr/>
    </dgm:pt>
    <dgm:pt modelId="{9F1E246F-6462-4797-9EE7-5FF056D7C343}" type="pres">
      <dgm:prSet presAssocID="{07DBAC88-8E02-4332-9812-4FBCFDA51A87}" presName="quadrant3" presStyleLbl="node1" presStyleIdx="2" presStyleCnt="4" custLinFactNeighborX="2274" custLinFactNeighborY="655">
        <dgm:presLayoutVars>
          <dgm:chMax val="1"/>
          <dgm:bulletEnabled val="1"/>
        </dgm:presLayoutVars>
      </dgm:prSet>
      <dgm:spPr/>
    </dgm:pt>
    <dgm:pt modelId="{485D89E8-BBAD-4657-8EC0-8C944C1E36B5}" type="pres">
      <dgm:prSet presAssocID="{07DBAC88-8E02-4332-9812-4FBCFDA51A87}" presName="quadrant4" presStyleLbl="node1" presStyleIdx="3" presStyleCnt="4" custLinFactNeighborX="-2928" custLinFactNeighborY="0">
        <dgm:presLayoutVars>
          <dgm:chMax val="1"/>
          <dgm:bulletEnabled val="1"/>
        </dgm:presLayoutVars>
      </dgm:prSet>
      <dgm:spPr/>
    </dgm:pt>
    <dgm:pt modelId="{7FB16FD8-10D9-4308-88DC-E365CA077570}" type="pres">
      <dgm:prSet presAssocID="{07DBAC88-8E02-4332-9812-4FBCFDA51A87}" presName="quadrantPlaceholder" presStyleCnt="0"/>
      <dgm:spPr/>
    </dgm:pt>
    <dgm:pt modelId="{B5A183DB-6ACB-4760-B8E7-A229A694C602}" type="pres">
      <dgm:prSet presAssocID="{07DBAC88-8E02-4332-9812-4FBCFDA51A87}" presName="center1" presStyleLbl="fgShp" presStyleIdx="0" presStyleCnt="2"/>
      <dgm:spPr/>
    </dgm:pt>
    <dgm:pt modelId="{FF1E396F-FEBA-41AB-9CEB-7AD78430C0F3}" type="pres">
      <dgm:prSet presAssocID="{07DBAC88-8E02-4332-9812-4FBCFDA51A87}" presName="center2" presStyleLbl="fgShp" presStyleIdx="1" presStyleCnt="2"/>
      <dgm:spPr/>
    </dgm:pt>
  </dgm:ptLst>
  <dgm:cxnLst>
    <dgm:cxn modelId="{7AC3F75D-591A-4123-89A3-1F1A2696955A}" type="presOf" srcId="{D1C1C137-257C-49F8-9923-4B24A31FBF04}" destId="{128597DE-98B2-43B1-B0F6-49244E6FB11A}" srcOrd="0" destOrd="1" presId="urn:microsoft.com/office/officeart/2005/8/layout/cycle4"/>
    <dgm:cxn modelId="{743D2F2C-399D-4843-A628-657A5E1FAECC}" type="presOf" srcId="{25DCF04C-5374-4419-8F80-519F28776D8D}" destId="{110232DE-3FE8-48E5-9D31-8ACC66A7AFE9}" srcOrd="0" destOrd="0" presId="urn:microsoft.com/office/officeart/2005/8/layout/cycle4"/>
    <dgm:cxn modelId="{EFC174CB-4312-4BC3-909E-BB190A67781D}" srcId="{9C59E059-6E58-4BE2-AE9B-965134CCAF0F}" destId="{641E7631-9A92-46F8-B8DA-2971264EA69C}" srcOrd="0" destOrd="0" parTransId="{B9B829B9-1EDF-4E38-A8CD-73C468265037}" sibTransId="{9A7038F4-977C-4CA9-A680-F1E0554699E5}"/>
    <dgm:cxn modelId="{78E6540A-DE03-4648-9362-E925C085FD20}" srcId="{07DBAC88-8E02-4332-9812-4FBCFDA51A87}" destId="{0831B070-A779-4750-AE16-0AA500EC8308}" srcOrd="0" destOrd="0" parTransId="{CAFDCC93-6F31-4459-A974-6F97B95C675D}" sibTransId="{B71A554F-9D87-4D10-9761-D2D6891DCCB6}"/>
    <dgm:cxn modelId="{199A58D0-E918-4E3A-B961-1EE247487AEB}" srcId="{2451A5D6-A7B9-4ADD-B343-3D7B67E12836}" destId="{25DCF04C-5374-4419-8F80-519F28776D8D}" srcOrd="0" destOrd="0" parTransId="{93E11DD9-6315-4C17-B777-9FB89ECD4F09}" sibTransId="{11A66FA5-1C79-4E5A-9DB0-9760F8E18FE0}"/>
    <dgm:cxn modelId="{7556FC13-EB04-400D-8D7C-4E6EC7031328}" type="presOf" srcId="{E27BF8E3-75DF-424B-A727-B0CEB5C9D48A}" destId="{9EBEA8CC-4D0D-45A1-B0FA-AB3BC993C4D0}" srcOrd="1" destOrd="0" presId="urn:microsoft.com/office/officeart/2005/8/layout/cycle4"/>
    <dgm:cxn modelId="{BB8AC47F-189D-4CB9-9915-A8807E9560C3}" srcId="{0831B070-A779-4750-AE16-0AA500EC8308}" destId="{EFDE8F3F-6EF2-4D5B-B786-DF8DBF664833}" srcOrd="0" destOrd="0" parTransId="{8F2EE934-4212-47E8-8CF9-41514AD87596}" sibTransId="{8EE488B1-067A-4DF1-B180-3B76A4295E37}"/>
    <dgm:cxn modelId="{F648026A-67E8-4222-8D24-6AD7B0F4C425}" type="presOf" srcId="{641E7631-9A92-46F8-B8DA-2971264EA69C}" destId="{2BA42F5D-6660-40F7-BC1E-D85C38B9CB51}" srcOrd="1" destOrd="0" presId="urn:microsoft.com/office/officeart/2005/8/layout/cycle4"/>
    <dgm:cxn modelId="{272475C7-04D0-49D4-A664-A628DFC3EA33}" type="presOf" srcId="{07DBAC88-8E02-4332-9812-4FBCFDA51A87}" destId="{B88DF290-ED1C-4B42-B155-9E621F7E2863}" srcOrd="0" destOrd="0" presId="urn:microsoft.com/office/officeart/2005/8/layout/cycle4"/>
    <dgm:cxn modelId="{71CEE682-A30E-41AE-AD0D-0DA4E048CF74}" srcId="{2451A5D6-A7B9-4ADD-B343-3D7B67E12836}" destId="{5F893B11-C76F-4BF7-8BC0-72861B11C486}" srcOrd="1" destOrd="0" parTransId="{1C653048-CFF1-4568-B12A-3F37D731024B}" sibTransId="{8964149E-789B-4B27-9ED0-9999DB20081F}"/>
    <dgm:cxn modelId="{C6A093E4-8EAE-483B-80E5-02C3F649ACF8}" type="presOf" srcId="{7F9D7306-8842-433C-AFB6-622C78A4CEEA}" destId="{C2C1C33A-A6E0-4ABC-8680-51A20DE1C105}" srcOrd="1" destOrd="1" presId="urn:microsoft.com/office/officeart/2005/8/layout/cycle4"/>
    <dgm:cxn modelId="{4B5EEB29-B0FF-4B83-AFD0-EAD5AAC1234E}" type="presOf" srcId="{EFDE8F3F-6EF2-4D5B-B786-DF8DBF664833}" destId="{D868FFF8-28D2-4753-8A3F-68C5895F34FB}" srcOrd="0" destOrd="0" presId="urn:microsoft.com/office/officeart/2005/8/layout/cycle4"/>
    <dgm:cxn modelId="{4B7FD72C-27A7-410A-A782-1B3ACCE0475D}" type="presOf" srcId="{7F9D7306-8842-433C-AFB6-622C78A4CEEA}" destId="{D868FFF8-28D2-4753-8A3F-68C5895F34FB}" srcOrd="0" destOrd="1" presId="urn:microsoft.com/office/officeart/2005/8/layout/cycle4"/>
    <dgm:cxn modelId="{67D5925C-79BC-497F-A0E9-566F83968B51}" type="presOf" srcId="{9C59E059-6E58-4BE2-AE9B-965134CCAF0F}" destId="{D228A7E2-80F3-4605-A4C0-9A7B7CD9ACD0}" srcOrd="0" destOrd="0" presId="urn:microsoft.com/office/officeart/2005/8/layout/cycle4"/>
    <dgm:cxn modelId="{BB66B22F-9C5C-4AA0-BBBD-556093BEDF95}" srcId="{9C59E059-6E58-4BE2-AE9B-965134CCAF0F}" destId="{D1C1C137-257C-49F8-9923-4B24A31FBF04}" srcOrd="1" destOrd="0" parTransId="{E4184A23-E94F-455C-A157-C14978DE3402}" sibTransId="{7A6D5C93-0C32-4199-9B46-EB030ABE4540}"/>
    <dgm:cxn modelId="{52C2C3CA-A5E6-435E-92C1-5680DF6AAA06}" type="presOf" srcId="{E27BF8E3-75DF-424B-A727-B0CEB5C9D48A}" destId="{E8CE8A23-88D0-46C5-BDD7-6524938B2FD6}" srcOrd="0" destOrd="0" presId="urn:microsoft.com/office/officeart/2005/8/layout/cycle4"/>
    <dgm:cxn modelId="{01464560-335A-442B-85A2-7273991E446C}" type="presOf" srcId="{D1C1C137-257C-49F8-9923-4B24A31FBF04}" destId="{2BA42F5D-6660-40F7-BC1E-D85C38B9CB51}" srcOrd="1" destOrd="1" presId="urn:microsoft.com/office/officeart/2005/8/layout/cycle4"/>
    <dgm:cxn modelId="{7F029065-DF96-401D-A47D-FB963812408C}" srcId="{07DBAC88-8E02-4332-9812-4FBCFDA51A87}" destId="{2451A5D6-A7B9-4ADD-B343-3D7B67E12836}" srcOrd="3" destOrd="0" parTransId="{D99D210A-FBBB-429B-82ED-A4F3C9C175EE}" sibTransId="{183B2D69-561A-428A-A520-ACAB8C01F1A7}"/>
    <dgm:cxn modelId="{78EA4283-B43E-48AD-B2A3-805541C2BB2B}" type="presOf" srcId="{03FFC8EE-E841-4435-B1A0-D97D8D1A7622}" destId="{9F1E246F-6462-4797-9EE7-5FF056D7C343}" srcOrd="0" destOrd="0" presId="urn:microsoft.com/office/officeart/2005/8/layout/cycle4"/>
    <dgm:cxn modelId="{89617525-8937-4AA1-B458-EE1A9CE5B9B0}" type="presOf" srcId="{2451A5D6-A7B9-4ADD-B343-3D7B67E12836}" destId="{485D89E8-BBAD-4657-8EC0-8C944C1E36B5}" srcOrd="0" destOrd="0" presId="urn:microsoft.com/office/officeart/2005/8/layout/cycle4"/>
    <dgm:cxn modelId="{90576917-A54D-4377-8BD9-DE4C56411972}" type="presOf" srcId="{641E7631-9A92-46F8-B8DA-2971264EA69C}" destId="{128597DE-98B2-43B1-B0F6-49244E6FB11A}" srcOrd="0" destOrd="0" presId="urn:microsoft.com/office/officeart/2005/8/layout/cycle4"/>
    <dgm:cxn modelId="{F8E16468-409B-452E-847B-01D8A486C88E}" srcId="{07DBAC88-8E02-4332-9812-4FBCFDA51A87}" destId="{03FFC8EE-E841-4435-B1A0-D97D8D1A7622}" srcOrd="2" destOrd="0" parTransId="{1DA162C3-FFF2-47A2-ADF3-BEC8B3A8079A}" sibTransId="{4E9AE4C1-DB8E-4EE4-B1AF-024325281F7E}"/>
    <dgm:cxn modelId="{6AB90FBD-B5BE-487B-9E48-60CBFFD97D6C}" srcId="{03FFC8EE-E841-4435-B1A0-D97D8D1A7622}" destId="{E27BF8E3-75DF-424B-A727-B0CEB5C9D48A}" srcOrd="0" destOrd="0" parTransId="{976FE397-8647-44AD-A55E-534C71247E87}" sibTransId="{EAE3578F-2BE4-49A7-A2A5-F779DADFECFE}"/>
    <dgm:cxn modelId="{D9EAA019-A543-46C1-BF2D-9A7013A3409A}" type="presOf" srcId="{5F893B11-C76F-4BF7-8BC0-72861B11C486}" destId="{B59F6BE9-55D9-4801-A8E3-7753F427F111}" srcOrd="1" destOrd="1" presId="urn:microsoft.com/office/officeart/2005/8/layout/cycle4"/>
    <dgm:cxn modelId="{567336BE-D3FF-4585-87F3-79DDF24E60BB}" type="presOf" srcId="{25DCF04C-5374-4419-8F80-519F28776D8D}" destId="{B59F6BE9-55D9-4801-A8E3-7753F427F111}" srcOrd="1" destOrd="0" presId="urn:microsoft.com/office/officeart/2005/8/layout/cycle4"/>
    <dgm:cxn modelId="{970D0E38-DC55-4159-B1E0-DAF2A4BFF8E2}" srcId="{0831B070-A779-4750-AE16-0AA500EC8308}" destId="{7F9D7306-8842-433C-AFB6-622C78A4CEEA}" srcOrd="1" destOrd="0" parTransId="{56850E70-BB62-4FB7-93E3-126689A3040A}" sibTransId="{BE7813DF-ADB8-4C7B-A76A-B4E042391475}"/>
    <dgm:cxn modelId="{76AF5BF3-4B99-4A6E-9905-536E13B6E858}" srcId="{07DBAC88-8E02-4332-9812-4FBCFDA51A87}" destId="{9C59E059-6E58-4BE2-AE9B-965134CCAF0F}" srcOrd="1" destOrd="0" parTransId="{661B6D9F-0940-4B56-A267-787201E74C66}" sibTransId="{28527AA9-C337-4C9B-B282-2AE31E66B795}"/>
    <dgm:cxn modelId="{4F64CAFF-B172-423E-AB8A-D1AF45C3B90F}" type="presOf" srcId="{0831B070-A779-4750-AE16-0AA500EC8308}" destId="{21BF4E6D-2BA8-46B1-972C-5D8F2B90EEF0}" srcOrd="0" destOrd="0" presId="urn:microsoft.com/office/officeart/2005/8/layout/cycle4"/>
    <dgm:cxn modelId="{7D2A868C-4AC2-43D5-8614-84DC22CB62CE}" type="presOf" srcId="{EFDE8F3F-6EF2-4D5B-B786-DF8DBF664833}" destId="{C2C1C33A-A6E0-4ABC-8680-51A20DE1C105}" srcOrd="1" destOrd="0" presId="urn:microsoft.com/office/officeart/2005/8/layout/cycle4"/>
    <dgm:cxn modelId="{02574242-0B33-419B-A751-13D66FC7A4EC}" type="presOf" srcId="{5F893B11-C76F-4BF7-8BC0-72861B11C486}" destId="{110232DE-3FE8-48E5-9D31-8ACC66A7AFE9}" srcOrd="0" destOrd="1" presId="urn:microsoft.com/office/officeart/2005/8/layout/cycle4"/>
    <dgm:cxn modelId="{A8BD54E3-F5BC-44C3-82B3-2727FA915E92}" type="presParOf" srcId="{B88DF290-ED1C-4B42-B155-9E621F7E2863}" destId="{2CD9FDE1-5993-4783-8E93-8FEB01846E81}" srcOrd="0" destOrd="0" presId="urn:microsoft.com/office/officeart/2005/8/layout/cycle4"/>
    <dgm:cxn modelId="{8C8DF242-C7CD-49B5-8777-99F786A84596}" type="presParOf" srcId="{2CD9FDE1-5993-4783-8E93-8FEB01846E81}" destId="{983C2B11-4888-4CB3-93A6-D24613A58531}" srcOrd="0" destOrd="0" presId="urn:microsoft.com/office/officeart/2005/8/layout/cycle4"/>
    <dgm:cxn modelId="{9C48E439-0051-4F5B-B90D-AC6F73130803}" type="presParOf" srcId="{983C2B11-4888-4CB3-93A6-D24613A58531}" destId="{D868FFF8-28D2-4753-8A3F-68C5895F34FB}" srcOrd="0" destOrd="0" presId="urn:microsoft.com/office/officeart/2005/8/layout/cycle4"/>
    <dgm:cxn modelId="{8A330180-6542-4BE8-B6FA-5901C1DB13AE}" type="presParOf" srcId="{983C2B11-4888-4CB3-93A6-D24613A58531}" destId="{C2C1C33A-A6E0-4ABC-8680-51A20DE1C105}" srcOrd="1" destOrd="0" presId="urn:microsoft.com/office/officeart/2005/8/layout/cycle4"/>
    <dgm:cxn modelId="{A1F3833B-0508-48DE-AFD4-54E250B0E5A5}" type="presParOf" srcId="{2CD9FDE1-5993-4783-8E93-8FEB01846E81}" destId="{55F83583-EFEC-4CD3-BEBC-1246EDD7A296}" srcOrd="1" destOrd="0" presId="urn:microsoft.com/office/officeart/2005/8/layout/cycle4"/>
    <dgm:cxn modelId="{13CFF2E9-E8AD-4109-82D2-1B8FECA3C443}" type="presParOf" srcId="{55F83583-EFEC-4CD3-BEBC-1246EDD7A296}" destId="{128597DE-98B2-43B1-B0F6-49244E6FB11A}" srcOrd="0" destOrd="0" presId="urn:microsoft.com/office/officeart/2005/8/layout/cycle4"/>
    <dgm:cxn modelId="{C3B528BF-E672-4D52-9A7A-5155537660A8}" type="presParOf" srcId="{55F83583-EFEC-4CD3-BEBC-1246EDD7A296}" destId="{2BA42F5D-6660-40F7-BC1E-D85C38B9CB51}" srcOrd="1" destOrd="0" presId="urn:microsoft.com/office/officeart/2005/8/layout/cycle4"/>
    <dgm:cxn modelId="{051B9B12-3283-4FFC-9478-ACC696C608C6}" type="presParOf" srcId="{2CD9FDE1-5993-4783-8E93-8FEB01846E81}" destId="{6592A885-8497-4657-928F-2D68284C8F79}" srcOrd="2" destOrd="0" presId="urn:microsoft.com/office/officeart/2005/8/layout/cycle4"/>
    <dgm:cxn modelId="{B07C45A1-6568-4FD7-95CF-41D136BA8AF7}" type="presParOf" srcId="{6592A885-8497-4657-928F-2D68284C8F79}" destId="{E8CE8A23-88D0-46C5-BDD7-6524938B2FD6}" srcOrd="0" destOrd="0" presId="urn:microsoft.com/office/officeart/2005/8/layout/cycle4"/>
    <dgm:cxn modelId="{0575340B-10B6-495E-B43B-0492BE703141}" type="presParOf" srcId="{6592A885-8497-4657-928F-2D68284C8F79}" destId="{9EBEA8CC-4D0D-45A1-B0FA-AB3BC993C4D0}" srcOrd="1" destOrd="0" presId="urn:microsoft.com/office/officeart/2005/8/layout/cycle4"/>
    <dgm:cxn modelId="{A8984A39-F5A7-47CD-9620-BC9D4AAD019B}" type="presParOf" srcId="{2CD9FDE1-5993-4783-8E93-8FEB01846E81}" destId="{A6CB2176-1427-4ECB-A46C-CB414B3ECBAC}" srcOrd="3" destOrd="0" presId="urn:microsoft.com/office/officeart/2005/8/layout/cycle4"/>
    <dgm:cxn modelId="{BBDDF2E1-F5EA-42BD-9006-AA5F4D42DE68}" type="presParOf" srcId="{A6CB2176-1427-4ECB-A46C-CB414B3ECBAC}" destId="{110232DE-3FE8-48E5-9D31-8ACC66A7AFE9}" srcOrd="0" destOrd="0" presId="urn:microsoft.com/office/officeart/2005/8/layout/cycle4"/>
    <dgm:cxn modelId="{FB0C8DD4-1CC3-4A3C-9262-5DC0BD3BE3D3}" type="presParOf" srcId="{A6CB2176-1427-4ECB-A46C-CB414B3ECBAC}" destId="{B59F6BE9-55D9-4801-A8E3-7753F427F111}" srcOrd="1" destOrd="0" presId="urn:microsoft.com/office/officeart/2005/8/layout/cycle4"/>
    <dgm:cxn modelId="{826F7A88-C095-4395-A5E1-A50AC54170F3}" type="presParOf" srcId="{2CD9FDE1-5993-4783-8E93-8FEB01846E81}" destId="{8BCD489E-AF82-42F2-B18D-6235BC40812D}" srcOrd="4" destOrd="0" presId="urn:microsoft.com/office/officeart/2005/8/layout/cycle4"/>
    <dgm:cxn modelId="{8ADBDB04-C35A-4F73-8B05-D7BD1D1AB80D}" type="presParOf" srcId="{B88DF290-ED1C-4B42-B155-9E621F7E2863}" destId="{91636648-8E26-4725-A53C-7646FD31E731}" srcOrd="1" destOrd="0" presId="urn:microsoft.com/office/officeart/2005/8/layout/cycle4"/>
    <dgm:cxn modelId="{58B21CA2-67CE-40C7-8C80-DB9B0B169CA5}" type="presParOf" srcId="{91636648-8E26-4725-A53C-7646FD31E731}" destId="{21BF4E6D-2BA8-46B1-972C-5D8F2B90EEF0}" srcOrd="0" destOrd="0" presId="urn:microsoft.com/office/officeart/2005/8/layout/cycle4"/>
    <dgm:cxn modelId="{3066EBAD-C291-41E4-9858-3EC14B72DFFF}" type="presParOf" srcId="{91636648-8E26-4725-A53C-7646FD31E731}" destId="{D228A7E2-80F3-4605-A4C0-9A7B7CD9ACD0}" srcOrd="1" destOrd="0" presId="urn:microsoft.com/office/officeart/2005/8/layout/cycle4"/>
    <dgm:cxn modelId="{04372DD3-2842-4645-AB14-8CE78848939E}" type="presParOf" srcId="{91636648-8E26-4725-A53C-7646FD31E731}" destId="{9F1E246F-6462-4797-9EE7-5FF056D7C343}" srcOrd="2" destOrd="0" presId="urn:microsoft.com/office/officeart/2005/8/layout/cycle4"/>
    <dgm:cxn modelId="{835240B5-1B26-4B81-9259-06F704B83DE6}" type="presParOf" srcId="{91636648-8E26-4725-A53C-7646FD31E731}" destId="{485D89E8-BBAD-4657-8EC0-8C944C1E36B5}" srcOrd="3" destOrd="0" presId="urn:microsoft.com/office/officeart/2005/8/layout/cycle4"/>
    <dgm:cxn modelId="{01F6DD0B-5FE6-4D00-A430-E5A8DDF23DD0}" type="presParOf" srcId="{91636648-8E26-4725-A53C-7646FD31E731}" destId="{7FB16FD8-10D9-4308-88DC-E365CA077570}" srcOrd="4" destOrd="0" presId="urn:microsoft.com/office/officeart/2005/8/layout/cycle4"/>
    <dgm:cxn modelId="{0EA4448E-8FCD-4D25-9788-5EDE7DCCADF6}" type="presParOf" srcId="{B88DF290-ED1C-4B42-B155-9E621F7E2863}" destId="{B5A183DB-6ACB-4760-B8E7-A229A694C602}" srcOrd="2" destOrd="0" presId="urn:microsoft.com/office/officeart/2005/8/layout/cycle4"/>
    <dgm:cxn modelId="{51DC7015-0AC8-4B73-BC10-3C4C752D7B33}" type="presParOf" srcId="{B88DF290-ED1C-4B42-B155-9E621F7E2863}" destId="{FF1E396F-FEBA-41AB-9CEB-7AD78430C0F3}" srcOrd="3" destOrd="0" presId="urn:microsoft.com/office/officeart/2005/8/layout/cycle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E1FAF05A-A8DA-4B34-B1E8-75AFE5D03DE2}" type="doc">
      <dgm:prSet loTypeId="urn:microsoft.com/office/officeart/2008/layout/HexagonCluster" loCatId="picture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262C0AE6-44F4-449A-927F-734E242C97F6}">
      <dgm:prSet phldrT="[Texte]" custT="1"/>
      <dgm:spPr/>
      <dgm:t>
        <a:bodyPr/>
        <a:lstStyle/>
        <a:p>
          <a:r>
            <a:rPr lang="fr-FR" sz="1400" dirty="0"/>
            <a:t>Actions collectives</a:t>
          </a:r>
        </a:p>
      </dgm:t>
    </dgm:pt>
    <dgm:pt modelId="{0615F471-B88B-4DB1-8A87-E2145030B7C1}" type="parTrans" cxnId="{CCDC29AE-288B-4FD3-8CDB-FB46DDAF98BD}">
      <dgm:prSet/>
      <dgm:spPr/>
      <dgm:t>
        <a:bodyPr/>
        <a:lstStyle/>
        <a:p>
          <a:endParaRPr lang="fr-FR"/>
        </a:p>
      </dgm:t>
    </dgm:pt>
    <dgm:pt modelId="{EC3CA7BC-721D-499E-92BB-BAE127481857}" type="sibTrans" cxnId="{CCDC29AE-288B-4FD3-8CDB-FB46DDAF98BD}">
      <dgm:prSet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" r="-7000"/>
          </a:stretch>
        </a:blipFill>
      </dgm:spPr>
      <dgm:t>
        <a:bodyPr/>
        <a:lstStyle/>
        <a:p>
          <a:endParaRPr lang="fr-FR"/>
        </a:p>
      </dgm:t>
    </dgm:pt>
    <dgm:pt modelId="{FFEE1D6E-2C5C-4EA6-8A07-6CCC15E738D8}">
      <dgm:prSet phldrT="[Texte]"/>
      <dgm:spPr/>
      <dgm:t>
        <a:bodyPr/>
        <a:lstStyle/>
        <a:p>
          <a:r>
            <a:rPr lang="fr-FR" dirty="0"/>
            <a:t>Permanences spécialisées</a:t>
          </a:r>
        </a:p>
      </dgm:t>
    </dgm:pt>
    <dgm:pt modelId="{5339B58E-693C-4D85-BF5E-A3F57C61B2CC}" type="parTrans" cxnId="{5E412C14-68ED-45DE-B40B-747CCC58D7B1}">
      <dgm:prSet/>
      <dgm:spPr/>
      <dgm:t>
        <a:bodyPr/>
        <a:lstStyle/>
        <a:p>
          <a:endParaRPr lang="fr-FR"/>
        </a:p>
      </dgm:t>
    </dgm:pt>
    <dgm:pt modelId="{9EEE7691-1920-413B-B578-6C963D6984BF}" type="sibTrans" cxnId="{5E412C14-68ED-45DE-B40B-747CCC58D7B1}">
      <dgm:prSet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" r="-7000"/>
          </a:stretch>
        </a:blipFill>
      </dgm:spPr>
      <dgm:t>
        <a:bodyPr/>
        <a:lstStyle/>
        <a:p>
          <a:endParaRPr lang="fr-FR"/>
        </a:p>
      </dgm:t>
    </dgm:pt>
    <dgm:pt modelId="{EF2B4539-BECA-4272-BAAF-CB8615604054}">
      <dgm:prSet phldrT="[Texte]"/>
      <dgm:spPr/>
      <dgm:t>
        <a:bodyPr/>
        <a:lstStyle/>
        <a:p>
          <a:r>
            <a:rPr lang="fr-FR" dirty="0"/>
            <a:t>Espace </a:t>
          </a:r>
        </a:p>
        <a:p>
          <a:r>
            <a:rPr lang="fr-FR" dirty="0"/>
            <a:t>Parents</a:t>
          </a:r>
        </a:p>
      </dgm:t>
    </dgm:pt>
    <dgm:pt modelId="{FE02ABA1-3989-4AD0-A251-FCD0C6151695}" type="parTrans" cxnId="{FD7F6747-C8CF-4F94-9094-70E7D20EE565}">
      <dgm:prSet/>
      <dgm:spPr/>
      <dgm:t>
        <a:bodyPr/>
        <a:lstStyle/>
        <a:p>
          <a:endParaRPr lang="fr-FR"/>
        </a:p>
      </dgm:t>
    </dgm:pt>
    <dgm:pt modelId="{1DEEAD3A-FC4D-42BB-9996-37A2388862D9}" type="sibTrans" cxnId="{FD7F6747-C8CF-4F94-9094-70E7D20EE565}">
      <dgm:prSet/>
      <dgm:spPr>
        <a:blipFill>
          <a:blip xmlns:r="http://schemas.openxmlformats.org/officeDocument/2006/relationships" r:embed="rId3"/>
          <a:srcRect/>
          <a:stretch>
            <a:fillRect t="-9000" b="-9000"/>
          </a:stretch>
        </a:blipFill>
      </dgm:spPr>
      <dgm:t>
        <a:bodyPr/>
        <a:lstStyle/>
        <a:p>
          <a:endParaRPr lang="fr-FR"/>
        </a:p>
      </dgm:t>
    </dgm:pt>
    <dgm:pt modelId="{F50420AE-2822-4B3B-B19B-F32B5E55D934}">
      <dgm:prSet phldrT="[Texte]" custT="1"/>
      <dgm:spPr/>
      <dgm:t>
        <a:bodyPr/>
        <a:lstStyle/>
        <a:p>
          <a:endParaRPr lang="fr-FR" sz="1400" dirty="0"/>
        </a:p>
        <a:p>
          <a:r>
            <a:rPr lang="fr-FR" sz="1400" dirty="0"/>
            <a:t>Entretien de</a:t>
          </a:r>
        </a:p>
        <a:p>
          <a:r>
            <a:rPr lang="fr-FR" sz="1400" dirty="0"/>
            <a:t>1er  Accueil</a:t>
          </a:r>
        </a:p>
        <a:p>
          <a:endParaRPr lang="fr-FR" sz="1000" dirty="0"/>
        </a:p>
        <a:p>
          <a:endParaRPr lang="fr-FR" sz="1000" dirty="0"/>
        </a:p>
      </dgm:t>
    </dgm:pt>
    <dgm:pt modelId="{00588408-A067-497C-BD4B-0693CD295B26}" type="parTrans" cxnId="{B7D2AEE3-B195-4BBD-820C-DCDA02472F7B}">
      <dgm:prSet/>
      <dgm:spPr/>
      <dgm:t>
        <a:bodyPr/>
        <a:lstStyle/>
        <a:p>
          <a:endParaRPr lang="fr-FR"/>
        </a:p>
      </dgm:t>
    </dgm:pt>
    <dgm:pt modelId="{B6A91992-F487-4A88-8B2B-641CA140EB69}" type="sibTrans" cxnId="{B7D2AEE3-B195-4BBD-820C-DCDA02472F7B}">
      <dgm:prSet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" r="-7000"/>
          </a:stretch>
        </a:blipFill>
      </dgm:spPr>
      <dgm:t>
        <a:bodyPr/>
        <a:lstStyle/>
        <a:p>
          <a:endParaRPr lang="fr-FR"/>
        </a:p>
      </dgm:t>
    </dgm:pt>
    <dgm:pt modelId="{81D1FD3B-979A-4AED-B284-522FF6FFA1A3}">
      <dgm:prSet phldrT="[Texte]" custT="1"/>
      <dgm:spPr/>
      <dgm:t>
        <a:bodyPr/>
        <a:lstStyle/>
        <a:p>
          <a:r>
            <a:rPr lang="fr-FR" sz="1200" dirty="0"/>
            <a:t>Accompagnement de projet</a:t>
          </a:r>
        </a:p>
      </dgm:t>
    </dgm:pt>
    <dgm:pt modelId="{9BA3390D-A54A-4C87-9D72-A16E93EFE24F}" type="parTrans" cxnId="{3C6CA152-5DAB-44F5-8B7A-6A5FC7A3FA7D}">
      <dgm:prSet/>
      <dgm:spPr/>
      <dgm:t>
        <a:bodyPr/>
        <a:lstStyle/>
        <a:p>
          <a:endParaRPr lang="fr-FR"/>
        </a:p>
      </dgm:t>
    </dgm:pt>
    <dgm:pt modelId="{22177F7D-5A38-4DE9-9B7D-924A09E84976}" type="sibTrans" cxnId="{3C6CA152-5DAB-44F5-8B7A-6A5FC7A3FA7D}">
      <dgm:prSet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8000" r="-8000"/>
          </a:stretch>
        </a:blipFill>
      </dgm:spPr>
      <dgm:t>
        <a:bodyPr/>
        <a:lstStyle/>
        <a:p>
          <a:endParaRPr lang="fr-FR"/>
        </a:p>
      </dgm:t>
    </dgm:pt>
    <dgm:pt modelId="{48F15A0F-F007-40AE-9587-D0FFF5D6F8B4}">
      <dgm:prSet phldrT="[Texte]" custT="1"/>
      <dgm:spPr/>
      <dgm:t>
        <a:bodyPr/>
        <a:lstStyle/>
        <a:p>
          <a:r>
            <a:rPr lang="fr-FR" sz="1400" dirty="0"/>
            <a:t>Permanences délocalisées</a:t>
          </a:r>
        </a:p>
      </dgm:t>
    </dgm:pt>
    <dgm:pt modelId="{FA7D0007-EAD9-4185-A151-EFE376CE0437}" type="parTrans" cxnId="{5B327E63-42B4-47B5-AB07-E1D1641CDE51}">
      <dgm:prSet/>
      <dgm:spPr/>
      <dgm:t>
        <a:bodyPr/>
        <a:lstStyle/>
        <a:p>
          <a:endParaRPr lang="fr-FR"/>
        </a:p>
      </dgm:t>
    </dgm:pt>
    <dgm:pt modelId="{9BF00B9C-5D49-4DCF-9B5B-E92A30533170}" type="sibTrans" cxnId="{5B327E63-42B4-47B5-AB07-E1D1641CDE51}">
      <dgm:prSet/>
      <dgm:spPr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6000" r="-26000"/>
          </a:stretch>
        </a:blipFill>
      </dgm:spPr>
      <dgm:t>
        <a:bodyPr/>
        <a:lstStyle/>
        <a:p>
          <a:endParaRPr lang="fr-FR"/>
        </a:p>
      </dgm:t>
    </dgm:pt>
    <dgm:pt modelId="{6311FFE8-F788-4E2B-ADDD-0EEE47B235CD}">
      <dgm:prSet phldrT="[Texte]"/>
      <dgm:spPr/>
      <dgm:t>
        <a:bodyPr/>
        <a:lstStyle/>
        <a:p>
          <a:r>
            <a:rPr lang="fr-FR" dirty="0"/>
            <a:t>Accueil informel</a:t>
          </a:r>
        </a:p>
      </dgm:t>
    </dgm:pt>
    <dgm:pt modelId="{41961F70-DDC5-48AF-A7FD-9652971AA55F}" type="parTrans" cxnId="{5E1365CB-E4AE-4475-81BE-D77AD8027277}">
      <dgm:prSet/>
      <dgm:spPr/>
      <dgm:t>
        <a:bodyPr/>
        <a:lstStyle/>
        <a:p>
          <a:endParaRPr lang="fr-FR"/>
        </a:p>
      </dgm:t>
    </dgm:pt>
    <dgm:pt modelId="{ACDBE58C-5433-4BFC-9FF4-E88F56F7314F}" type="sibTrans" cxnId="{5E1365CB-E4AE-4475-81BE-D77AD8027277}">
      <dgm:prSet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" r="-7000"/>
          </a:stretch>
        </a:blipFill>
      </dgm:spPr>
      <dgm:t>
        <a:bodyPr/>
        <a:lstStyle/>
        <a:p>
          <a:endParaRPr lang="fr-FR"/>
        </a:p>
      </dgm:t>
    </dgm:pt>
    <dgm:pt modelId="{34758065-E288-4C78-83A4-F7121AC9AC9B}" type="pres">
      <dgm:prSet presAssocID="{E1FAF05A-A8DA-4B34-B1E8-75AFE5D03DE2}" presName="Name0" presStyleCnt="0">
        <dgm:presLayoutVars>
          <dgm:chMax val="21"/>
          <dgm:chPref val="21"/>
        </dgm:presLayoutVars>
      </dgm:prSet>
      <dgm:spPr/>
    </dgm:pt>
    <dgm:pt modelId="{2AA4EDA4-DDE8-4B18-8862-E52AD6F38F1C}" type="pres">
      <dgm:prSet presAssocID="{262C0AE6-44F4-449A-927F-734E242C97F6}" presName="text1" presStyleCnt="0"/>
      <dgm:spPr/>
    </dgm:pt>
    <dgm:pt modelId="{E9FD8C68-72CE-487E-8DE3-9D3F880BB2EC}" type="pres">
      <dgm:prSet presAssocID="{262C0AE6-44F4-449A-927F-734E242C97F6}" presName="textRepeatNode" presStyleLbl="alignNode1" presStyleIdx="0" presStyleCnt="7" custScaleX="111769" custScaleY="119781" custLinFactX="13418" custLinFactNeighborX="100000" custLinFactNeighborY="82945">
        <dgm:presLayoutVars>
          <dgm:chMax val="0"/>
          <dgm:chPref val="0"/>
          <dgm:bulletEnabled val="1"/>
        </dgm:presLayoutVars>
      </dgm:prSet>
      <dgm:spPr/>
    </dgm:pt>
    <dgm:pt modelId="{9DEA63C5-CD60-473E-AEC3-9EAE75C444C4}" type="pres">
      <dgm:prSet presAssocID="{262C0AE6-44F4-449A-927F-734E242C97F6}" presName="textaccent1" presStyleCnt="0"/>
      <dgm:spPr/>
    </dgm:pt>
    <dgm:pt modelId="{1F55310E-648B-4D48-92CC-A37EFBFA9346}" type="pres">
      <dgm:prSet presAssocID="{262C0AE6-44F4-449A-927F-734E242C97F6}" presName="accentRepeatNode" presStyleLbl="solidAlignAcc1" presStyleIdx="0" presStyleCnt="14" custLinFactX="101316" custLinFactY="500000" custLinFactNeighborX="200000" custLinFactNeighborY="571904"/>
      <dgm:spPr/>
    </dgm:pt>
    <dgm:pt modelId="{DBFCEAF1-79E6-459A-AB08-14DF32423A31}" type="pres">
      <dgm:prSet presAssocID="{EC3CA7BC-721D-499E-92BB-BAE127481857}" presName="image1" presStyleCnt="0"/>
      <dgm:spPr/>
    </dgm:pt>
    <dgm:pt modelId="{9354C6EA-BDED-4CB6-A7A1-8898CF911E71}" type="pres">
      <dgm:prSet presAssocID="{EC3CA7BC-721D-499E-92BB-BAE127481857}" presName="imageRepeatNode" presStyleLbl="alignAcc1" presStyleIdx="0" presStyleCnt="7" custLinFactNeighborX="8992" custLinFactNeighborY="-26074"/>
      <dgm:spPr/>
    </dgm:pt>
    <dgm:pt modelId="{8C7D02EB-7975-4CA4-AB1D-D6FE6D862106}" type="pres">
      <dgm:prSet presAssocID="{EC3CA7BC-721D-499E-92BB-BAE127481857}" presName="imageaccent1" presStyleCnt="0"/>
      <dgm:spPr/>
    </dgm:pt>
    <dgm:pt modelId="{0417E7AF-233A-4811-AF31-2703C9F7C677}" type="pres">
      <dgm:prSet presAssocID="{EC3CA7BC-721D-499E-92BB-BAE127481857}" presName="accentRepeatNode" presStyleLbl="solidAlignAcc1" presStyleIdx="1" presStyleCnt="14"/>
      <dgm:spPr/>
    </dgm:pt>
    <dgm:pt modelId="{A2D25370-8A5B-4E93-8739-E1016E5984B5}" type="pres">
      <dgm:prSet presAssocID="{FFEE1D6E-2C5C-4EA6-8A07-6CCC15E738D8}" presName="text2" presStyleCnt="0"/>
      <dgm:spPr/>
    </dgm:pt>
    <dgm:pt modelId="{6C60802C-8021-4DCE-BCB8-A66960BF7DF4}" type="pres">
      <dgm:prSet presAssocID="{FFEE1D6E-2C5C-4EA6-8A07-6CCC15E738D8}" presName="textRepeatNode" presStyleLbl="alignNode1" presStyleIdx="1" presStyleCnt="7" custLinFactNeighborX="-67678" custLinFactNeighborY="-73452">
        <dgm:presLayoutVars>
          <dgm:chMax val="0"/>
          <dgm:chPref val="0"/>
          <dgm:bulletEnabled val="1"/>
        </dgm:presLayoutVars>
      </dgm:prSet>
      <dgm:spPr/>
    </dgm:pt>
    <dgm:pt modelId="{EF657349-2459-4DC9-A1AA-9A42435BE5B7}" type="pres">
      <dgm:prSet presAssocID="{FFEE1D6E-2C5C-4EA6-8A07-6CCC15E738D8}" presName="textaccent2" presStyleCnt="0"/>
      <dgm:spPr/>
    </dgm:pt>
    <dgm:pt modelId="{93A3CE9E-D0C2-4F58-AAE0-BB341F161156}" type="pres">
      <dgm:prSet presAssocID="{FFEE1D6E-2C5C-4EA6-8A07-6CCC15E738D8}" presName="accentRepeatNode" presStyleLbl="solidAlignAcc1" presStyleIdx="2" presStyleCnt="14" custLinFactX="396941" custLinFactY="600000" custLinFactNeighborX="400000" custLinFactNeighborY="666795"/>
      <dgm:spPr/>
    </dgm:pt>
    <dgm:pt modelId="{6ACC39F1-8BD5-4D43-9C27-32A5470F8E24}" type="pres">
      <dgm:prSet presAssocID="{9EEE7691-1920-413B-B578-6C963D6984BF}" presName="image2" presStyleCnt="0"/>
      <dgm:spPr/>
    </dgm:pt>
    <dgm:pt modelId="{B06ED3F1-13FC-49E9-8AA2-17F3DB3A65CE}" type="pres">
      <dgm:prSet presAssocID="{9EEE7691-1920-413B-B578-6C963D6984BF}" presName="imageRepeatNode" presStyleLbl="alignAcc1" presStyleIdx="1" presStyleCnt="7" custScaleX="112504" custScaleY="108500" custLinFactY="6005" custLinFactNeighborX="53417" custLinFactNeighborY="100000"/>
      <dgm:spPr/>
    </dgm:pt>
    <dgm:pt modelId="{DAAC50E4-AD8D-407E-B9AC-88212591CEAF}" type="pres">
      <dgm:prSet presAssocID="{9EEE7691-1920-413B-B578-6C963D6984BF}" presName="imageaccent2" presStyleCnt="0"/>
      <dgm:spPr/>
    </dgm:pt>
    <dgm:pt modelId="{09D3F090-C2AA-4830-8B29-4E18C1A7BF56}" type="pres">
      <dgm:prSet presAssocID="{9EEE7691-1920-413B-B578-6C963D6984BF}" presName="accentRepeatNode" presStyleLbl="solidAlignAcc1" presStyleIdx="3" presStyleCnt="14" custLinFactX="851832" custLinFactY="200000" custLinFactNeighborX="900000" custLinFactNeighborY="246627"/>
      <dgm:spPr/>
    </dgm:pt>
    <dgm:pt modelId="{C07C00F2-B3C0-493A-9E7B-9D0F6ECBD731}" type="pres">
      <dgm:prSet presAssocID="{EF2B4539-BECA-4272-BAAF-CB8615604054}" presName="text3" presStyleCnt="0"/>
      <dgm:spPr/>
    </dgm:pt>
    <dgm:pt modelId="{59B1D8BF-1A76-4BD3-9212-DC0F982996D9}" type="pres">
      <dgm:prSet presAssocID="{EF2B4539-BECA-4272-BAAF-CB8615604054}" presName="textRepeatNode" presStyleLbl="alignNode1" presStyleIdx="2" presStyleCnt="7" custScaleX="101059" custScaleY="107372" custLinFactX="100000" custLinFactNeighborX="116835" custLinFactNeighborY="99730">
        <dgm:presLayoutVars>
          <dgm:chMax val="0"/>
          <dgm:chPref val="0"/>
          <dgm:bulletEnabled val="1"/>
        </dgm:presLayoutVars>
      </dgm:prSet>
      <dgm:spPr/>
    </dgm:pt>
    <dgm:pt modelId="{810FDC74-088C-4449-9717-32B22E62EE04}" type="pres">
      <dgm:prSet presAssocID="{EF2B4539-BECA-4272-BAAF-CB8615604054}" presName="textaccent3" presStyleCnt="0"/>
      <dgm:spPr/>
    </dgm:pt>
    <dgm:pt modelId="{256F7EC2-E920-41D0-A8E1-E532AA26E393}" type="pres">
      <dgm:prSet presAssocID="{EF2B4539-BECA-4272-BAAF-CB8615604054}" presName="accentRepeatNode" presStyleLbl="solidAlignAcc1" presStyleIdx="4" presStyleCnt="14" custLinFactX="468328" custLinFactY="-173542" custLinFactNeighborX="500000" custLinFactNeighborY="-200000"/>
      <dgm:spPr/>
    </dgm:pt>
    <dgm:pt modelId="{1A82BFC4-2D37-4EF1-A8AF-35E55DB71583}" type="pres">
      <dgm:prSet presAssocID="{1DEEAD3A-FC4D-42BB-9996-37A2388862D9}" presName="image3" presStyleCnt="0"/>
      <dgm:spPr/>
    </dgm:pt>
    <dgm:pt modelId="{BB361455-A5B4-4D3F-A71E-968A2DDA432A}" type="pres">
      <dgm:prSet presAssocID="{1DEEAD3A-FC4D-42BB-9996-37A2388862D9}" presName="imageRepeatNode" presStyleLbl="alignAcc1" presStyleIdx="2" presStyleCnt="7" custLinFactY="25816" custLinFactNeighborX="31263" custLinFactNeighborY="100000"/>
      <dgm:spPr/>
    </dgm:pt>
    <dgm:pt modelId="{6409701E-7B31-4E4A-83E8-95AFF081CA81}" type="pres">
      <dgm:prSet presAssocID="{1DEEAD3A-FC4D-42BB-9996-37A2388862D9}" presName="imageaccent3" presStyleCnt="0"/>
      <dgm:spPr/>
    </dgm:pt>
    <dgm:pt modelId="{4275669F-1D7A-4A97-BA0E-541612ED9EDB}" type="pres">
      <dgm:prSet presAssocID="{1DEEAD3A-FC4D-42BB-9996-37A2388862D9}" presName="accentRepeatNode" presStyleLbl="solidAlignAcc1" presStyleIdx="5" presStyleCnt="14" custLinFactX="200000" custLinFactY="-94891" custLinFactNeighborX="262483" custLinFactNeighborY="-100000"/>
      <dgm:spPr/>
    </dgm:pt>
    <dgm:pt modelId="{5A08DD22-6945-4EC1-8320-0DEC5EA86B3E}" type="pres">
      <dgm:prSet presAssocID="{F50420AE-2822-4B3B-B19B-F32B5E55D934}" presName="text4" presStyleCnt="0"/>
      <dgm:spPr/>
    </dgm:pt>
    <dgm:pt modelId="{A01CA5BF-0710-40D3-B838-E2EA5F463A4D}" type="pres">
      <dgm:prSet presAssocID="{F50420AE-2822-4B3B-B19B-F32B5E55D934}" presName="textRepeatNode" presStyleLbl="alignNode1" presStyleIdx="3" presStyleCnt="7" custScaleX="109647" custScaleY="114934" custLinFactX="-100000" custLinFactY="49577" custLinFactNeighborX="-152923" custLinFactNeighborY="100000">
        <dgm:presLayoutVars>
          <dgm:chMax val="0"/>
          <dgm:chPref val="0"/>
          <dgm:bulletEnabled val="1"/>
        </dgm:presLayoutVars>
      </dgm:prSet>
      <dgm:spPr/>
    </dgm:pt>
    <dgm:pt modelId="{220091F9-9761-4C60-A4A5-7E08D0D20CE0}" type="pres">
      <dgm:prSet presAssocID="{F50420AE-2822-4B3B-B19B-F32B5E55D934}" presName="textaccent4" presStyleCnt="0"/>
      <dgm:spPr/>
    </dgm:pt>
    <dgm:pt modelId="{A70290D7-F372-492D-AFE5-87BFC365AC01}" type="pres">
      <dgm:prSet presAssocID="{F50420AE-2822-4B3B-B19B-F32B5E55D934}" presName="accentRepeatNode" presStyleLbl="solidAlignAcc1" presStyleIdx="6" presStyleCnt="14"/>
      <dgm:spPr/>
    </dgm:pt>
    <dgm:pt modelId="{5A9F0E00-0100-4AE3-9A5F-D16E487DB8FE}" type="pres">
      <dgm:prSet presAssocID="{B6A91992-F487-4A88-8B2B-641CA140EB69}" presName="image4" presStyleCnt="0"/>
      <dgm:spPr/>
    </dgm:pt>
    <dgm:pt modelId="{38623E63-BCF8-4CF1-8EBC-4C06ECD25C04}" type="pres">
      <dgm:prSet presAssocID="{B6A91992-F487-4A88-8B2B-641CA140EB69}" presName="imageRepeatNode" presStyleLbl="alignAcc1" presStyleIdx="3" presStyleCnt="7" custLinFactX="-42665" custLinFactNeighborX="-100000" custLinFactNeighborY="-98437"/>
      <dgm:spPr/>
    </dgm:pt>
    <dgm:pt modelId="{2D84DCCE-B22A-4A1B-8016-DB503FEF478E}" type="pres">
      <dgm:prSet presAssocID="{B6A91992-F487-4A88-8B2B-641CA140EB69}" presName="imageaccent4" presStyleCnt="0"/>
      <dgm:spPr/>
    </dgm:pt>
    <dgm:pt modelId="{213570A6-A92F-4BCC-8A4D-85284D5F31A4}" type="pres">
      <dgm:prSet presAssocID="{B6A91992-F487-4A88-8B2B-641CA140EB69}" presName="accentRepeatNode" presStyleLbl="solidAlignAcc1" presStyleIdx="7" presStyleCnt="14" custLinFactY="-132939" custLinFactNeighborX="-84088" custLinFactNeighborY="-200000"/>
      <dgm:spPr/>
    </dgm:pt>
    <dgm:pt modelId="{436D48F1-2418-476F-96D9-5B8CCC2C827D}" type="pres">
      <dgm:prSet presAssocID="{81D1FD3B-979A-4AED-B284-522FF6FFA1A3}" presName="text5" presStyleCnt="0"/>
      <dgm:spPr/>
    </dgm:pt>
    <dgm:pt modelId="{6CE88CA1-EF5E-45BF-A6A3-70FF29C028EB}" type="pres">
      <dgm:prSet presAssocID="{81D1FD3B-979A-4AED-B284-522FF6FFA1A3}" presName="textRepeatNode" presStyleLbl="alignNode1" presStyleIdx="4" presStyleCnt="7" custScaleX="116965" custScaleY="100550" custLinFactNeighborX="62553" custLinFactNeighborY="-3820">
        <dgm:presLayoutVars>
          <dgm:chMax val="0"/>
          <dgm:chPref val="0"/>
          <dgm:bulletEnabled val="1"/>
        </dgm:presLayoutVars>
      </dgm:prSet>
      <dgm:spPr/>
    </dgm:pt>
    <dgm:pt modelId="{D5C204AC-E73F-4347-A92A-6A53685EDC95}" type="pres">
      <dgm:prSet presAssocID="{81D1FD3B-979A-4AED-B284-522FF6FFA1A3}" presName="textaccent5" presStyleCnt="0"/>
      <dgm:spPr/>
    </dgm:pt>
    <dgm:pt modelId="{FAFC8B17-9B55-4FF3-82AF-D1098D298281}" type="pres">
      <dgm:prSet presAssocID="{81D1FD3B-979A-4AED-B284-522FF6FFA1A3}" presName="accentRepeatNode" presStyleLbl="solidAlignAcc1" presStyleIdx="8" presStyleCnt="14" custFlipHor="1" custScaleX="24175" custScaleY="28016" custLinFactX="300000" custLinFactY="-141060" custLinFactNeighborX="302630" custLinFactNeighborY="-200000"/>
      <dgm:spPr/>
    </dgm:pt>
    <dgm:pt modelId="{65A65A43-C7BF-4F8C-A954-532BA2986DDF}" type="pres">
      <dgm:prSet presAssocID="{22177F7D-5A38-4DE9-9B7D-924A09E84976}" presName="image5" presStyleCnt="0"/>
      <dgm:spPr/>
    </dgm:pt>
    <dgm:pt modelId="{34F76B20-FCF9-435A-AA71-D38746F89D31}" type="pres">
      <dgm:prSet presAssocID="{22177F7D-5A38-4DE9-9B7D-924A09E84976}" presName="imageRepeatNode" presStyleLbl="alignAcc1" presStyleIdx="4" presStyleCnt="7" custScaleX="97692" custScaleY="103038" custLinFactX="-26336" custLinFactNeighborX="-100000" custLinFactNeighborY="-20938"/>
      <dgm:spPr/>
    </dgm:pt>
    <dgm:pt modelId="{721FD1F3-7739-4E3A-BDE4-A67C59AF6E74}" type="pres">
      <dgm:prSet presAssocID="{22177F7D-5A38-4DE9-9B7D-924A09E84976}" presName="imageaccent5" presStyleCnt="0"/>
      <dgm:spPr/>
    </dgm:pt>
    <dgm:pt modelId="{EC88AE75-AC49-47C0-B4B4-ADB1E365D378}" type="pres">
      <dgm:prSet presAssocID="{22177F7D-5A38-4DE9-9B7D-924A09E84976}" presName="accentRepeatNode" presStyleLbl="solidAlignAcc1" presStyleIdx="9" presStyleCnt="14" custFlipVert="1" custScaleX="69951" custScaleY="48946" custLinFactX="5109" custLinFactY="219711" custLinFactNeighborX="100000" custLinFactNeighborY="300000"/>
      <dgm:spPr/>
    </dgm:pt>
    <dgm:pt modelId="{A3B6F5C6-2FE3-4A52-8292-C3D9A02C0CB2}" type="pres">
      <dgm:prSet presAssocID="{48F15A0F-F007-40AE-9587-D0FFF5D6F8B4}" presName="text6" presStyleCnt="0"/>
      <dgm:spPr/>
    </dgm:pt>
    <dgm:pt modelId="{2948F568-0E2E-482E-8497-832685DA1F63}" type="pres">
      <dgm:prSet presAssocID="{48F15A0F-F007-40AE-9587-D0FFF5D6F8B4}" presName="textRepeatNode" presStyleLbl="alignNode1" presStyleIdx="5" presStyleCnt="7" custScaleX="108002" custScaleY="99597" custLinFactNeighborX="-9809" custLinFactNeighborY="53977">
        <dgm:presLayoutVars>
          <dgm:chMax val="0"/>
          <dgm:chPref val="0"/>
          <dgm:bulletEnabled val="1"/>
        </dgm:presLayoutVars>
      </dgm:prSet>
      <dgm:spPr/>
    </dgm:pt>
    <dgm:pt modelId="{823E5454-1A0B-4786-B539-2413BFF92E0A}" type="pres">
      <dgm:prSet presAssocID="{48F15A0F-F007-40AE-9587-D0FFF5D6F8B4}" presName="textaccent6" presStyleCnt="0"/>
      <dgm:spPr/>
    </dgm:pt>
    <dgm:pt modelId="{9304FD92-296A-401F-B427-0846C7639BFB}" type="pres">
      <dgm:prSet presAssocID="{48F15A0F-F007-40AE-9587-D0FFF5D6F8B4}" presName="accentRepeatNode" presStyleLbl="solidAlignAcc1" presStyleIdx="10" presStyleCnt="14" custLinFactY="-528747" custLinFactNeighborX="91096" custLinFactNeighborY="-600000"/>
      <dgm:spPr/>
    </dgm:pt>
    <dgm:pt modelId="{9CC3C6F9-FEAB-4651-8037-29C8DB4D97F9}" type="pres">
      <dgm:prSet presAssocID="{9BF00B9C-5D49-4DCF-9B5B-E92A30533170}" presName="image6" presStyleCnt="0"/>
      <dgm:spPr/>
    </dgm:pt>
    <dgm:pt modelId="{613DDA0E-168D-458B-9E7D-033AC368BD6E}" type="pres">
      <dgm:prSet presAssocID="{9BF00B9C-5D49-4DCF-9B5B-E92A30533170}" presName="imageRepeatNode" presStyleLbl="alignAcc1" presStyleIdx="5" presStyleCnt="7" custLinFactY="-11491" custLinFactNeighborX="58629" custLinFactNeighborY="-100000"/>
      <dgm:spPr/>
    </dgm:pt>
    <dgm:pt modelId="{D3E814A3-C84F-4867-9CF5-74175AE18343}" type="pres">
      <dgm:prSet presAssocID="{9BF00B9C-5D49-4DCF-9B5B-E92A30533170}" presName="imageaccent6" presStyleCnt="0"/>
      <dgm:spPr/>
    </dgm:pt>
    <dgm:pt modelId="{F23F095F-BF4A-4CEA-A558-D2CF82885783}" type="pres">
      <dgm:prSet presAssocID="{9BF00B9C-5D49-4DCF-9B5B-E92A30533170}" presName="accentRepeatNode" presStyleLbl="solidAlignAcc1" presStyleIdx="11" presStyleCnt="14" custFlipVert="1" custFlipHor="1" custScaleX="24220" custScaleY="28572" custLinFactX="307740" custLinFactY="395806" custLinFactNeighborX="400000" custLinFactNeighborY="400000"/>
      <dgm:spPr/>
    </dgm:pt>
    <dgm:pt modelId="{2237659A-2A02-47BC-B9FD-C33D4D6D8FCB}" type="pres">
      <dgm:prSet presAssocID="{6311FFE8-F788-4E2B-ADDD-0EEE47B235CD}" presName="text7" presStyleCnt="0"/>
      <dgm:spPr/>
    </dgm:pt>
    <dgm:pt modelId="{B79C9D1F-4D59-4BCE-86D8-64F5B15BBEB9}" type="pres">
      <dgm:prSet presAssocID="{6311FFE8-F788-4E2B-ADDD-0EEE47B235CD}" presName="textRepeatNode" presStyleLbl="alignNode1" presStyleIdx="6" presStyleCnt="7" custLinFactNeighborX="-69012" custLinFactNeighborY="-70126">
        <dgm:presLayoutVars>
          <dgm:chMax val="0"/>
          <dgm:chPref val="0"/>
          <dgm:bulletEnabled val="1"/>
        </dgm:presLayoutVars>
      </dgm:prSet>
      <dgm:spPr/>
    </dgm:pt>
    <dgm:pt modelId="{F5426A21-74E5-4290-B7A7-D3098E61279B}" type="pres">
      <dgm:prSet presAssocID="{6311FFE8-F788-4E2B-ADDD-0EEE47B235CD}" presName="textaccent7" presStyleCnt="0"/>
      <dgm:spPr/>
    </dgm:pt>
    <dgm:pt modelId="{14D7C0AA-134A-4113-AF08-5D08734DEC33}" type="pres">
      <dgm:prSet presAssocID="{6311FFE8-F788-4E2B-ADDD-0EEE47B235CD}" presName="accentRepeatNode" presStyleLbl="solidAlignAcc1" presStyleIdx="12" presStyleCnt="14" custLinFactX="-47154" custLinFactY="100000" custLinFactNeighborX="-100000" custLinFactNeighborY="103012"/>
      <dgm:spPr/>
    </dgm:pt>
    <dgm:pt modelId="{1BBA4E9F-A390-4737-BA71-9F19750F012F}" type="pres">
      <dgm:prSet presAssocID="{ACDBE58C-5433-4BFC-9FF4-E88F56F7314F}" presName="image7" presStyleCnt="0"/>
      <dgm:spPr/>
    </dgm:pt>
    <dgm:pt modelId="{EAAC92F9-D175-4EAF-A03E-41AE76D802D0}" type="pres">
      <dgm:prSet presAssocID="{ACDBE58C-5433-4BFC-9FF4-E88F56F7314F}" presName="imageRepeatNode" presStyleLbl="alignAcc1" presStyleIdx="6" presStyleCnt="7" custLinFactNeighborX="12357" custLinFactNeighborY="-6914"/>
      <dgm:spPr/>
    </dgm:pt>
    <dgm:pt modelId="{D71E81C5-A5EC-4B29-B2C7-20824EAAF5CC}" type="pres">
      <dgm:prSet presAssocID="{ACDBE58C-5433-4BFC-9FF4-E88F56F7314F}" presName="imageaccent7" presStyleCnt="0"/>
      <dgm:spPr/>
    </dgm:pt>
    <dgm:pt modelId="{28379313-0FC7-431A-AA81-DE342ED072DC}" type="pres">
      <dgm:prSet presAssocID="{ACDBE58C-5433-4BFC-9FF4-E88F56F7314F}" presName="accentRepeatNode" presStyleLbl="solidAlignAcc1" presStyleIdx="13" presStyleCnt="14" custFlipVert="1" custFlipHor="1" custScaleX="45944" custScaleY="28016" custLinFactX="1381909" custLinFactY="433854" custLinFactNeighborX="1400000" custLinFactNeighborY="500000"/>
      <dgm:spPr/>
    </dgm:pt>
  </dgm:ptLst>
  <dgm:cxnLst>
    <dgm:cxn modelId="{544B72F3-E117-44EB-9A3F-95FBCACAE04C}" type="presOf" srcId="{22177F7D-5A38-4DE9-9B7D-924A09E84976}" destId="{34F76B20-FCF9-435A-AA71-D38746F89D31}" srcOrd="0" destOrd="0" presId="urn:microsoft.com/office/officeart/2008/layout/HexagonCluster"/>
    <dgm:cxn modelId="{9551F36B-2B6A-425B-A7C3-FDB3F6A28C26}" type="presOf" srcId="{EC3CA7BC-721D-499E-92BB-BAE127481857}" destId="{9354C6EA-BDED-4CB6-A7A1-8898CF911E71}" srcOrd="0" destOrd="0" presId="urn:microsoft.com/office/officeart/2008/layout/HexagonCluster"/>
    <dgm:cxn modelId="{5B327E63-42B4-47B5-AB07-E1D1641CDE51}" srcId="{E1FAF05A-A8DA-4B34-B1E8-75AFE5D03DE2}" destId="{48F15A0F-F007-40AE-9587-D0FFF5D6F8B4}" srcOrd="5" destOrd="0" parTransId="{FA7D0007-EAD9-4185-A151-EFE376CE0437}" sibTransId="{9BF00B9C-5D49-4DCF-9B5B-E92A30533170}"/>
    <dgm:cxn modelId="{3C6CA152-5DAB-44F5-8B7A-6A5FC7A3FA7D}" srcId="{E1FAF05A-A8DA-4B34-B1E8-75AFE5D03DE2}" destId="{81D1FD3B-979A-4AED-B284-522FF6FFA1A3}" srcOrd="4" destOrd="0" parTransId="{9BA3390D-A54A-4C87-9D72-A16E93EFE24F}" sibTransId="{22177F7D-5A38-4DE9-9B7D-924A09E84976}"/>
    <dgm:cxn modelId="{EDEDD278-C423-4CC1-888E-044DA1A22C26}" type="presOf" srcId="{E1FAF05A-A8DA-4B34-B1E8-75AFE5D03DE2}" destId="{34758065-E288-4C78-83A4-F7121AC9AC9B}" srcOrd="0" destOrd="0" presId="urn:microsoft.com/office/officeart/2008/layout/HexagonCluster"/>
    <dgm:cxn modelId="{80BEF64B-5DBD-4B83-BC64-F50CA462D420}" type="presOf" srcId="{81D1FD3B-979A-4AED-B284-522FF6FFA1A3}" destId="{6CE88CA1-EF5E-45BF-A6A3-70FF29C028EB}" srcOrd="0" destOrd="0" presId="urn:microsoft.com/office/officeart/2008/layout/HexagonCluster"/>
    <dgm:cxn modelId="{637CF365-A350-49F0-8C8D-FFC4681D44D5}" type="presOf" srcId="{F50420AE-2822-4B3B-B19B-F32B5E55D934}" destId="{A01CA5BF-0710-40D3-B838-E2EA5F463A4D}" srcOrd="0" destOrd="0" presId="urn:microsoft.com/office/officeart/2008/layout/HexagonCluster"/>
    <dgm:cxn modelId="{17BEB24C-703E-419B-9470-9404DB59D2C2}" type="presOf" srcId="{9BF00B9C-5D49-4DCF-9B5B-E92A30533170}" destId="{613DDA0E-168D-458B-9E7D-033AC368BD6E}" srcOrd="0" destOrd="0" presId="urn:microsoft.com/office/officeart/2008/layout/HexagonCluster"/>
    <dgm:cxn modelId="{D902AE60-A1C1-459F-BEC5-42B18059F250}" type="presOf" srcId="{9EEE7691-1920-413B-B578-6C963D6984BF}" destId="{B06ED3F1-13FC-49E9-8AA2-17F3DB3A65CE}" srcOrd="0" destOrd="0" presId="urn:microsoft.com/office/officeart/2008/layout/HexagonCluster"/>
    <dgm:cxn modelId="{068C1DA2-C710-4D4E-BBF4-BBC51CF37157}" type="presOf" srcId="{B6A91992-F487-4A88-8B2B-641CA140EB69}" destId="{38623E63-BCF8-4CF1-8EBC-4C06ECD25C04}" srcOrd="0" destOrd="0" presId="urn:microsoft.com/office/officeart/2008/layout/HexagonCluster"/>
    <dgm:cxn modelId="{5E1365CB-E4AE-4475-81BE-D77AD8027277}" srcId="{E1FAF05A-A8DA-4B34-B1E8-75AFE5D03DE2}" destId="{6311FFE8-F788-4E2B-ADDD-0EEE47B235CD}" srcOrd="6" destOrd="0" parTransId="{41961F70-DDC5-48AF-A7FD-9652971AA55F}" sibTransId="{ACDBE58C-5433-4BFC-9FF4-E88F56F7314F}"/>
    <dgm:cxn modelId="{FDF71224-CD3B-418A-B9DC-BED0AB0B4205}" type="presOf" srcId="{FFEE1D6E-2C5C-4EA6-8A07-6CCC15E738D8}" destId="{6C60802C-8021-4DCE-BCB8-A66960BF7DF4}" srcOrd="0" destOrd="0" presId="urn:microsoft.com/office/officeart/2008/layout/HexagonCluster"/>
    <dgm:cxn modelId="{593E6A7C-D01D-4F4F-BFA3-5E4B04A68D2C}" type="presOf" srcId="{EF2B4539-BECA-4272-BAAF-CB8615604054}" destId="{59B1D8BF-1A76-4BD3-9212-DC0F982996D9}" srcOrd="0" destOrd="0" presId="urn:microsoft.com/office/officeart/2008/layout/HexagonCluster"/>
    <dgm:cxn modelId="{CCDC29AE-288B-4FD3-8CDB-FB46DDAF98BD}" srcId="{E1FAF05A-A8DA-4B34-B1E8-75AFE5D03DE2}" destId="{262C0AE6-44F4-449A-927F-734E242C97F6}" srcOrd="0" destOrd="0" parTransId="{0615F471-B88B-4DB1-8A87-E2145030B7C1}" sibTransId="{EC3CA7BC-721D-499E-92BB-BAE127481857}"/>
    <dgm:cxn modelId="{5E412C14-68ED-45DE-B40B-747CCC58D7B1}" srcId="{E1FAF05A-A8DA-4B34-B1E8-75AFE5D03DE2}" destId="{FFEE1D6E-2C5C-4EA6-8A07-6CCC15E738D8}" srcOrd="1" destOrd="0" parTransId="{5339B58E-693C-4D85-BF5E-A3F57C61B2CC}" sibTransId="{9EEE7691-1920-413B-B578-6C963D6984BF}"/>
    <dgm:cxn modelId="{92DC896B-C5E8-477B-AD67-025DA9E2FEC4}" type="presOf" srcId="{ACDBE58C-5433-4BFC-9FF4-E88F56F7314F}" destId="{EAAC92F9-D175-4EAF-A03E-41AE76D802D0}" srcOrd="0" destOrd="0" presId="urn:microsoft.com/office/officeart/2008/layout/HexagonCluster"/>
    <dgm:cxn modelId="{B7D2AEE3-B195-4BBD-820C-DCDA02472F7B}" srcId="{E1FAF05A-A8DA-4B34-B1E8-75AFE5D03DE2}" destId="{F50420AE-2822-4B3B-B19B-F32B5E55D934}" srcOrd="3" destOrd="0" parTransId="{00588408-A067-497C-BD4B-0693CD295B26}" sibTransId="{B6A91992-F487-4A88-8B2B-641CA140EB69}"/>
    <dgm:cxn modelId="{13981D49-173C-4F4E-BED8-8F2FB91A0839}" type="presOf" srcId="{6311FFE8-F788-4E2B-ADDD-0EEE47B235CD}" destId="{B79C9D1F-4D59-4BCE-86D8-64F5B15BBEB9}" srcOrd="0" destOrd="0" presId="urn:microsoft.com/office/officeart/2008/layout/HexagonCluster"/>
    <dgm:cxn modelId="{2A72D74F-EC92-4DB5-A6B4-184BF7EC3640}" type="presOf" srcId="{262C0AE6-44F4-449A-927F-734E242C97F6}" destId="{E9FD8C68-72CE-487E-8DE3-9D3F880BB2EC}" srcOrd="0" destOrd="0" presId="urn:microsoft.com/office/officeart/2008/layout/HexagonCluster"/>
    <dgm:cxn modelId="{F8226A4D-C688-4771-BA90-AE9A4612ACD2}" type="presOf" srcId="{48F15A0F-F007-40AE-9587-D0FFF5D6F8B4}" destId="{2948F568-0E2E-482E-8497-832685DA1F63}" srcOrd="0" destOrd="0" presId="urn:microsoft.com/office/officeart/2008/layout/HexagonCluster"/>
    <dgm:cxn modelId="{62458F5D-E5E6-4879-9C88-8BC619F73F2A}" type="presOf" srcId="{1DEEAD3A-FC4D-42BB-9996-37A2388862D9}" destId="{BB361455-A5B4-4D3F-A71E-968A2DDA432A}" srcOrd="0" destOrd="0" presId="urn:microsoft.com/office/officeart/2008/layout/HexagonCluster"/>
    <dgm:cxn modelId="{FD7F6747-C8CF-4F94-9094-70E7D20EE565}" srcId="{E1FAF05A-A8DA-4B34-B1E8-75AFE5D03DE2}" destId="{EF2B4539-BECA-4272-BAAF-CB8615604054}" srcOrd="2" destOrd="0" parTransId="{FE02ABA1-3989-4AD0-A251-FCD0C6151695}" sibTransId="{1DEEAD3A-FC4D-42BB-9996-37A2388862D9}"/>
    <dgm:cxn modelId="{4027A040-0CD2-4D4F-80CC-3FBEA46B3519}" type="presParOf" srcId="{34758065-E288-4C78-83A4-F7121AC9AC9B}" destId="{2AA4EDA4-DDE8-4B18-8862-E52AD6F38F1C}" srcOrd="0" destOrd="0" presId="urn:microsoft.com/office/officeart/2008/layout/HexagonCluster"/>
    <dgm:cxn modelId="{FDDECC9A-B65F-43BC-9696-A86EE1380A7B}" type="presParOf" srcId="{2AA4EDA4-DDE8-4B18-8862-E52AD6F38F1C}" destId="{E9FD8C68-72CE-487E-8DE3-9D3F880BB2EC}" srcOrd="0" destOrd="0" presId="urn:microsoft.com/office/officeart/2008/layout/HexagonCluster"/>
    <dgm:cxn modelId="{F21FCE06-3C79-4D55-9997-B366F06B5BDE}" type="presParOf" srcId="{34758065-E288-4C78-83A4-F7121AC9AC9B}" destId="{9DEA63C5-CD60-473E-AEC3-9EAE75C444C4}" srcOrd="1" destOrd="0" presId="urn:microsoft.com/office/officeart/2008/layout/HexagonCluster"/>
    <dgm:cxn modelId="{77417C53-6CC2-4672-AEA5-CF9DA05FDC61}" type="presParOf" srcId="{9DEA63C5-CD60-473E-AEC3-9EAE75C444C4}" destId="{1F55310E-648B-4D48-92CC-A37EFBFA9346}" srcOrd="0" destOrd="0" presId="urn:microsoft.com/office/officeart/2008/layout/HexagonCluster"/>
    <dgm:cxn modelId="{78066E92-AAA7-4C46-A462-10BB7459D0F6}" type="presParOf" srcId="{34758065-E288-4C78-83A4-F7121AC9AC9B}" destId="{DBFCEAF1-79E6-459A-AB08-14DF32423A31}" srcOrd="2" destOrd="0" presId="urn:microsoft.com/office/officeart/2008/layout/HexagonCluster"/>
    <dgm:cxn modelId="{72F629FF-1F4A-4D18-B79A-BD8008B1D144}" type="presParOf" srcId="{DBFCEAF1-79E6-459A-AB08-14DF32423A31}" destId="{9354C6EA-BDED-4CB6-A7A1-8898CF911E71}" srcOrd="0" destOrd="0" presId="urn:microsoft.com/office/officeart/2008/layout/HexagonCluster"/>
    <dgm:cxn modelId="{2FBAA30A-6FD5-4E08-9ADA-DF4DE7126F91}" type="presParOf" srcId="{34758065-E288-4C78-83A4-F7121AC9AC9B}" destId="{8C7D02EB-7975-4CA4-AB1D-D6FE6D862106}" srcOrd="3" destOrd="0" presId="urn:microsoft.com/office/officeart/2008/layout/HexagonCluster"/>
    <dgm:cxn modelId="{83409928-833C-4633-9EE2-8DB1B65C713E}" type="presParOf" srcId="{8C7D02EB-7975-4CA4-AB1D-D6FE6D862106}" destId="{0417E7AF-233A-4811-AF31-2703C9F7C677}" srcOrd="0" destOrd="0" presId="urn:microsoft.com/office/officeart/2008/layout/HexagonCluster"/>
    <dgm:cxn modelId="{C08DE421-2626-42D0-9C3F-A61AEFF1A51D}" type="presParOf" srcId="{34758065-E288-4C78-83A4-F7121AC9AC9B}" destId="{A2D25370-8A5B-4E93-8739-E1016E5984B5}" srcOrd="4" destOrd="0" presId="urn:microsoft.com/office/officeart/2008/layout/HexagonCluster"/>
    <dgm:cxn modelId="{705A38F6-3540-4A48-AB90-2A04C289032A}" type="presParOf" srcId="{A2D25370-8A5B-4E93-8739-E1016E5984B5}" destId="{6C60802C-8021-4DCE-BCB8-A66960BF7DF4}" srcOrd="0" destOrd="0" presId="urn:microsoft.com/office/officeart/2008/layout/HexagonCluster"/>
    <dgm:cxn modelId="{BB526F5D-39A3-4AC1-BA53-C883B60296A8}" type="presParOf" srcId="{34758065-E288-4C78-83A4-F7121AC9AC9B}" destId="{EF657349-2459-4DC9-A1AA-9A42435BE5B7}" srcOrd="5" destOrd="0" presId="urn:microsoft.com/office/officeart/2008/layout/HexagonCluster"/>
    <dgm:cxn modelId="{667E9698-1421-4612-97D7-9542E2CCC30D}" type="presParOf" srcId="{EF657349-2459-4DC9-A1AA-9A42435BE5B7}" destId="{93A3CE9E-D0C2-4F58-AAE0-BB341F161156}" srcOrd="0" destOrd="0" presId="urn:microsoft.com/office/officeart/2008/layout/HexagonCluster"/>
    <dgm:cxn modelId="{0AFBD9E2-0124-4D50-8B49-3006D6902133}" type="presParOf" srcId="{34758065-E288-4C78-83A4-F7121AC9AC9B}" destId="{6ACC39F1-8BD5-4D43-9C27-32A5470F8E24}" srcOrd="6" destOrd="0" presId="urn:microsoft.com/office/officeart/2008/layout/HexagonCluster"/>
    <dgm:cxn modelId="{E1F5F6E6-B88C-400D-B793-A67F5F766A9A}" type="presParOf" srcId="{6ACC39F1-8BD5-4D43-9C27-32A5470F8E24}" destId="{B06ED3F1-13FC-49E9-8AA2-17F3DB3A65CE}" srcOrd="0" destOrd="0" presId="urn:microsoft.com/office/officeart/2008/layout/HexagonCluster"/>
    <dgm:cxn modelId="{F0619469-C288-4E5A-9AFB-6B9CC6831E34}" type="presParOf" srcId="{34758065-E288-4C78-83A4-F7121AC9AC9B}" destId="{DAAC50E4-AD8D-407E-B9AC-88212591CEAF}" srcOrd="7" destOrd="0" presId="urn:microsoft.com/office/officeart/2008/layout/HexagonCluster"/>
    <dgm:cxn modelId="{70033880-BB98-47B6-B543-9453D380AA41}" type="presParOf" srcId="{DAAC50E4-AD8D-407E-B9AC-88212591CEAF}" destId="{09D3F090-C2AA-4830-8B29-4E18C1A7BF56}" srcOrd="0" destOrd="0" presId="urn:microsoft.com/office/officeart/2008/layout/HexagonCluster"/>
    <dgm:cxn modelId="{81BC9964-AA5A-4789-B4B1-14D97A894DD0}" type="presParOf" srcId="{34758065-E288-4C78-83A4-F7121AC9AC9B}" destId="{C07C00F2-B3C0-493A-9E7B-9D0F6ECBD731}" srcOrd="8" destOrd="0" presId="urn:microsoft.com/office/officeart/2008/layout/HexagonCluster"/>
    <dgm:cxn modelId="{BFFA0544-8C61-4974-806C-42AAD02D7016}" type="presParOf" srcId="{C07C00F2-B3C0-493A-9E7B-9D0F6ECBD731}" destId="{59B1D8BF-1A76-4BD3-9212-DC0F982996D9}" srcOrd="0" destOrd="0" presId="urn:microsoft.com/office/officeart/2008/layout/HexagonCluster"/>
    <dgm:cxn modelId="{C464A18A-7296-4C44-9210-32B1634FEFC9}" type="presParOf" srcId="{34758065-E288-4C78-83A4-F7121AC9AC9B}" destId="{810FDC74-088C-4449-9717-32B22E62EE04}" srcOrd="9" destOrd="0" presId="urn:microsoft.com/office/officeart/2008/layout/HexagonCluster"/>
    <dgm:cxn modelId="{7A2F1DE2-A96A-4D9A-B1F0-C5DE918EAEAC}" type="presParOf" srcId="{810FDC74-088C-4449-9717-32B22E62EE04}" destId="{256F7EC2-E920-41D0-A8E1-E532AA26E393}" srcOrd="0" destOrd="0" presId="urn:microsoft.com/office/officeart/2008/layout/HexagonCluster"/>
    <dgm:cxn modelId="{8B432A0C-7A5C-400D-BA6A-D9837ED3410F}" type="presParOf" srcId="{34758065-E288-4C78-83A4-F7121AC9AC9B}" destId="{1A82BFC4-2D37-4EF1-A8AF-35E55DB71583}" srcOrd="10" destOrd="0" presId="urn:microsoft.com/office/officeart/2008/layout/HexagonCluster"/>
    <dgm:cxn modelId="{12468ED8-A063-45BA-B019-CC2C3680A409}" type="presParOf" srcId="{1A82BFC4-2D37-4EF1-A8AF-35E55DB71583}" destId="{BB361455-A5B4-4D3F-A71E-968A2DDA432A}" srcOrd="0" destOrd="0" presId="urn:microsoft.com/office/officeart/2008/layout/HexagonCluster"/>
    <dgm:cxn modelId="{3199529D-67D4-49CE-BD9B-4605AA637A2B}" type="presParOf" srcId="{34758065-E288-4C78-83A4-F7121AC9AC9B}" destId="{6409701E-7B31-4E4A-83E8-95AFF081CA81}" srcOrd="11" destOrd="0" presId="urn:microsoft.com/office/officeart/2008/layout/HexagonCluster"/>
    <dgm:cxn modelId="{9F531DD3-5B52-4E65-900F-97CFD64565F5}" type="presParOf" srcId="{6409701E-7B31-4E4A-83E8-95AFF081CA81}" destId="{4275669F-1D7A-4A97-BA0E-541612ED9EDB}" srcOrd="0" destOrd="0" presId="urn:microsoft.com/office/officeart/2008/layout/HexagonCluster"/>
    <dgm:cxn modelId="{5FAE7DA2-40A7-4206-97F0-61A86286AE11}" type="presParOf" srcId="{34758065-E288-4C78-83A4-F7121AC9AC9B}" destId="{5A08DD22-6945-4EC1-8320-0DEC5EA86B3E}" srcOrd="12" destOrd="0" presId="urn:microsoft.com/office/officeart/2008/layout/HexagonCluster"/>
    <dgm:cxn modelId="{FBFC9442-AF81-40AC-A0E6-8A38C43F297E}" type="presParOf" srcId="{5A08DD22-6945-4EC1-8320-0DEC5EA86B3E}" destId="{A01CA5BF-0710-40D3-B838-E2EA5F463A4D}" srcOrd="0" destOrd="0" presId="urn:microsoft.com/office/officeart/2008/layout/HexagonCluster"/>
    <dgm:cxn modelId="{92E28F04-D79F-4785-8639-5604B191EFD2}" type="presParOf" srcId="{34758065-E288-4C78-83A4-F7121AC9AC9B}" destId="{220091F9-9761-4C60-A4A5-7E08D0D20CE0}" srcOrd="13" destOrd="0" presId="urn:microsoft.com/office/officeart/2008/layout/HexagonCluster"/>
    <dgm:cxn modelId="{81927D1E-E980-4D9A-8455-19D5B60B0845}" type="presParOf" srcId="{220091F9-9761-4C60-A4A5-7E08D0D20CE0}" destId="{A70290D7-F372-492D-AFE5-87BFC365AC01}" srcOrd="0" destOrd="0" presId="urn:microsoft.com/office/officeart/2008/layout/HexagonCluster"/>
    <dgm:cxn modelId="{C2FFD146-AFAA-4DB6-BB9C-F5BAFAA386A6}" type="presParOf" srcId="{34758065-E288-4C78-83A4-F7121AC9AC9B}" destId="{5A9F0E00-0100-4AE3-9A5F-D16E487DB8FE}" srcOrd="14" destOrd="0" presId="urn:microsoft.com/office/officeart/2008/layout/HexagonCluster"/>
    <dgm:cxn modelId="{6466FC60-72C0-4B5A-87D1-539A9AA8C5E6}" type="presParOf" srcId="{5A9F0E00-0100-4AE3-9A5F-D16E487DB8FE}" destId="{38623E63-BCF8-4CF1-8EBC-4C06ECD25C04}" srcOrd="0" destOrd="0" presId="urn:microsoft.com/office/officeart/2008/layout/HexagonCluster"/>
    <dgm:cxn modelId="{C14D851F-19AD-4D39-8224-74E94B3D23DD}" type="presParOf" srcId="{34758065-E288-4C78-83A4-F7121AC9AC9B}" destId="{2D84DCCE-B22A-4A1B-8016-DB503FEF478E}" srcOrd="15" destOrd="0" presId="urn:microsoft.com/office/officeart/2008/layout/HexagonCluster"/>
    <dgm:cxn modelId="{56DD42F8-13D1-4F69-9C2A-E2129A6143D3}" type="presParOf" srcId="{2D84DCCE-B22A-4A1B-8016-DB503FEF478E}" destId="{213570A6-A92F-4BCC-8A4D-85284D5F31A4}" srcOrd="0" destOrd="0" presId="urn:microsoft.com/office/officeart/2008/layout/HexagonCluster"/>
    <dgm:cxn modelId="{3C285501-9D91-42FA-AD29-E9DF0FEBD14C}" type="presParOf" srcId="{34758065-E288-4C78-83A4-F7121AC9AC9B}" destId="{436D48F1-2418-476F-96D9-5B8CCC2C827D}" srcOrd="16" destOrd="0" presId="urn:microsoft.com/office/officeart/2008/layout/HexagonCluster"/>
    <dgm:cxn modelId="{B6E35154-9792-4659-BFD8-1E30A490731C}" type="presParOf" srcId="{436D48F1-2418-476F-96D9-5B8CCC2C827D}" destId="{6CE88CA1-EF5E-45BF-A6A3-70FF29C028EB}" srcOrd="0" destOrd="0" presId="urn:microsoft.com/office/officeart/2008/layout/HexagonCluster"/>
    <dgm:cxn modelId="{E49D9858-C219-4C9C-8B91-B9D852F171E7}" type="presParOf" srcId="{34758065-E288-4C78-83A4-F7121AC9AC9B}" destId="{D5C204AC-E73F-4347-A92A-6A53685EDC95}" srcOrd="17" destOrd="0" presId="urn:microsoft.com/office/officeart/2008/layout/HexagonCluster"/>
    <dgm:cxn modelId="{0ABBCCA2-29D5-4D57-897A-2FEE669A7B19}" type="presParOf" srcId="{D5C204AC-E73F-4347-A92A-6A53685EDC95}" destId="{FAFC8B17-9B55-4FF3-82AF-D1098D298281}" srcOrd="0" destOrd="0" presId="urn:microsoft.com/office/officeart/2008/layout/HexagonCluster"/>
    <dgm:cxn modelId="{CC08E407-CFC6-46F5-9E2F-8E3B0A373DEA}" type="presParOf" srcId="{34758065-E288-4C78-83A4-F7121AC9AC9B}" destId="{65A65A43-C7BF-4F8C-A954-532BA2986DDF}" srcOrd="18" destOrd="0" presId="urn:microsoft.com/office/officeart/2008/layout/HexagonCluster"/>
    <dgm:cxn modelId="{E73B7D6B-B0FB-4A79-B138-781385EFABD7}" type="presParOf" srcId="{65A65A43-C7BF-4F8C-A954-532BA2986DDF}" destId="{34F76B20-FCF9-435A-AA71-D38746F89D31}" srcOrd="0" destOrd="0" presId="urn:microsoft.com/office/officeart/2008/layout/HexagonCluster"/>
    <dgm:cxn modelId="{9B2BFA3A-BDC3-40EF-B726-4830E81043AB}" type="presParOf" srcId="{34758065-E288-4C78-83A4-F7121AC9AC9B}" destId="{721FD1F3-7739-4E3A-BDE4-A67C59AF6E74}" srcOrd="19" destOrd="0" presId="urn:microsoft.com/office/officeart/2008/layout/HexagonCluster"/>
    <dgm:cxn modelId="{32D960F9-D166-47EE-9343-6D3CE0EF0189}" type="presParOf" srcId="{721FD1F3-7739-4E3A-BDE4-A67C59AF6E74}" destId="{EC88AE75-AC49-47C0-B4B4-ADB1E365D378}" srcOrd="0" destOrd="0" presId="urn:microsoft.com/office/officeart/2008/layout/HexagonCluster"/>
    <dgm:cxn modelId="{4F2DDAC4-9866-4BAC-9F95-7604950EAB52}" type="presParOf" srcId="{34758065-E288-4C78-83A4-F7121AC9AC9B}" destId="{A3B6F5C6-2FE3-4A52-8292-C3D9A02C0CB2}" srcOrd="20" destOrd="0" presId="urn:microsoft.com/office/officeart/2008/layout/HexagonCluster"/>
    <dgm:cxn modelId="{EFBBC18C-125D-4E29-94A9-3D5741103D42}" type="presParOf" srcId="{A3B6F5C6-2FE3-4A52-8292-C3D9A02C0CB2}" destId="{2948F568-0E2E-482E-8497-832685DA1F63}" srcOrd="0" destOrd="0" presId="urn:microsoft.com/office/officeart/2008/layout/HexagonCluster"/>
    <dgm:cxn modelId="{7FE83801-6DA8-4936-BA8E-45ACDD646667}" type="presParOf" srcId="{34758065-E288-4C78-83A4-F7121AC9AC9B}" destId="{823E5454-1A0B-4786-B539-2413BFF92E0A}" srcOrd="21" destOrd="0" presId="urn:microsoft.com/office/officeart/2008/layout/HexagonCluster"/>
    <dgm:cxn modelId="{41E98AFB-941C-4042-AB2E-978C704313CE}" type="presParOf" srcId="{823E5454-1A0B-4786-B539-2413BFF92E0A}" destId="{9304FD92-296A-401F-B427-0846C7639BFB}" srcOrd="0" destOrd="0" presId="urn:microsoft.com/office/officeart/2008/layout/HexagonCluster"/>
    <dgm:cxn modelId="{D0D84CA7-786A-45FD-AC45-D2F27187AA6B}" type="presParOf" srcId="{34758065-E288-4C78-83A4-F7121AC9AC9B}" destId="{9CC3C6F9-FEAB-4651-8037-29C8DB4D97F9}" srcOrd="22" destOrd="0" presId="urn:microsoft.com/office/officeart/2008/layout/HexagonCluster"/>
    <dgm:cxn modelId="{3B2FE338-B3C6-4872-823D-EE0C4C58C4CC}" type="presParOf" srcId="{9CC3C6F9-FEAB-4651-8037-29C8DB4D97F9}" destId="{613DDA0E-168D-458B-9E7D-033AC368BD6E}" srcOrd="0" destOrd="0" presId="urn:microsoft.com/office/officeart/2008/layout/HexagonCluster"/>
    <dgm:cxn modelId="{EABF7DD2-206E-48E1-B3FD-15D2EA848030}" type="presParOf" srcId="{34758065-E288-4C78-83A4-F7121AC9AC9B}" destId="{D3E814A3-C84F-4867-9CF5-74175AE18343}" srcOrd="23" destOrd="0" presId="urn:microsoft.com/office/officeart/2008/layout/HexagonCluster"/>
    <dgm:cxn modelId="{77F4CC2A-0E2C-4AA7-A9F2-060544105DA7}" type="presParOf" srcId="{D3E814A3-C84F-4867-9CF5-74175AE18343}" destId="{F23F095F-BF4A-4CEA-A558-D2CF82885783}" srcOrd="0" destOrd="0" presId="urn:microsoft.com/office/officeart/2008/layout/HexagonCluster"/>
    <dgm:cxn modelId="{1764EB11-C7D0-4383-8472-2FC0A30283B7}" type="presParOf" srcId="{34758065-E288-4C78-83A4-F7121AC9AC9B}" destId="{2237659A-2A02-47BC-B9FD-C33D4D6D8FCB}" srcOrd="24" destOrd="0" presId="urn:microsoft.com/office/officeart/2008/layout/HexagonCluster"/>
    <dgm:cxn modelId="{10A8646D-D1CE-4D6B-BA1A-477AA833B891}" type="presParOf" srcId="{2237659A-2A02-47BC-B9FD-C33D4D6D8FCB}" destId="{B79C9D1F-4D59-4BCE-86D8-64F5B15BBEB9}" srcOrd="0" destOrd="0" presId="urn:microsoft.com/office/officeart/2008/layout/HexagonCluster"/>
    <dgm:cxn modelId="{33F057F0-741E-4725-9AB3-975A1B0813A3}" type="presParOf" srcId="{34758065-E288-4C78-83A4-F7121AC9AC9B}" destId="{F5426A21-74E5-4290-B7A7-D3098E61279B}" srcOrd="25" destOrd="0" presId="urn:microsoft.com/office/officeart/2008/layout/HexagonCluster"/>
    <dgm:cxn modelId="{C61F20BB-6386-47FB-A5BD-68E8F6FDA61A}" type="presParOf" srcId="{F5426A21-74E5-4290-B7A7-D3098E61279B}" destId="{14D7C0AA-134A-4113-AF08-5D08734DEC33}" srcOrd="0" destOrd="0" presId="urn:microsoft.com/office/officeart/2008/layout/HexagonCluster"/>
    <dgm:cxn modelId="{5EE60D78-AB36-444A-AF20-413D131F60EA}" type="presParOf" srcId="{34758065-E288-4C78-83A4-F7121AC9AC9B}" destId="{1BBA4E9F-A390-4737-BA71-9F19750F012F}" srcOrd="26" destOrd="0" presId="urn:microsoft.com/office/officeart/2008/layout/HexagonCluster"/>
    <dgm:cxn modelId="{429DCCA4-7035-4A85-8042-99DE1EA181E2}" type="presParOf" srcId="{1BBA4E9F-A390-4737-BA71-9F19750F012F}" destId="{EAAC92F9-D175-4EAF-A03E-41AE76D802D0}" srcOrd="0" destOrd="0" presId="urn:microsoft.com/office/officeart/2008/layout/HexagonCluster"/>
    <dgm:cxn modelId="{F88EA563-A0AE-472D-9EF6-23AB717470C9}" type="presParOf" srcId="{34758065-E288-4C78-83A4-F7121AC9AC9B}" destId="{D71E81C5-A5EC-4B29-B2C7-20824EAAF5CC}" srcOrd="27" destOrd="0" presId="urn:microsoft.com/office/officeart/2008/layout/HexagonCluster"/>
    <dgm:cxn modelId="{5C9CD44D-D8CD-4B7D-A0EF-E5669CBE1D66}" type="presParOf" srcId="{D71E81C5-A5EC-4B29-B2C7-20824EAAF5CC}" destId="{28379313-0FC7-431A-AA81-DE342ED072DC}" srcOrd="0" destOrd="0" presId="urn:microsoft.com/office/officeart/2008/layout/HexagonCluster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1894259-770A-4A61-90D9-A5C778178728}">
      <dsp:nvSpPr>
        <dsp:cNvPr id="0" name=""/>
        <dsp:cNvSpPr/>
      </dsp:nvSpPr>
      <dsp:spPr>
        <a:xfrm>
          <a:off x="0" y="0"/>
          <a:ext cx="8594339" cy="1193996"/>
        </a:xfrm>
        <a:prstGeom prst="roundRect">
          <a:avLst>
            <a:gd name="adj" fmla="val 10000"/>
          </a:avLst>
        </a:prstGeom>
        <a:solidFill>
          <a:schemeClr val="accent1">
            <a:lumMod val="20000"/>
            <a:lumOff val="8000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3200" kern="1200" dirty="0">
              <a:solidFill>
                <a:schemeClr val="bg2">
                  <a:lumMod val="25000"/>
                </a:schemeClr>
              </a:solidFill>
            </a:rPr>
            <a:t>Création de RESADO 82 (réseau de santé) </a:t>
          </a:r>
        </a:p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3200" kern="1200" dirty="0">
              <a:solidFill>
                <a:schemeClr val="bg2">
                  <a:lumMod val="25000"/>
                </a:schemeClr>
              </a:solidFill>
            </a:rPr>
            <a:t>en 2004 </a:t>
          </a:r>
        </a:p>
      </dsp:txBody>
      <dsp:txXfrm>
        <a:off x="34971" y="34971"/>
        <a:ext cx="8524397" cy="1124054"/>
      </dsp:txXfrm>
    </dsp:sp>
    <dsp:sp modelId="{794E230E-83F5-48F8-8133-DA043BB9B584}">
      <dsp:nvSpPr>
        <dsp:cNvPr id="0" name=""/>
        <dsp:cNvSpPr/>
      </dsp:nvSpPr>
      <dsp:spPr>
        <a:xfrm>
          <a:off x="0" y="1356972"/>
          <a:ext cx="5614088" cy="1193996"/>
        </a:xfrm>
        <a:prstGeom prst="roundRect">
          <a:avLst>
            <a:gd name="adj" fmla="val 10000"/>
          </a:avLst>
        </a:prstGeom>
        <a:solidFill>
          <a:schemeClr val="accent1">
            <a:lumMod val="60000"/>
            <a:lumOff val="4000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800" kern="1200" dirty="0"/>
            <a:t>2004/2005 - Plan national de création des MDA (cahier des charges, lettre circulaire)</a:t>
          </a:r>
        </a:p>
      </dsp:txBody>
      <dsp:txXfrm>
        <a:off x="34971" y="1391943"/>
        <a:ext cx="5544146" cy="1124054"/>
      </dsp:txXfrm>
    </dsp:sp>
    <dsp:sp modelId="{18A27225-7BAB-4B34-8B44-C05CE04FFE6C}">
      <dsp:nvSpPr>
        <dsp:cNvPr id="0" name=""/>
        <dsp:cNvSpPr/>
      </dsp:nvSpPr>
      <dsp:spPr>
        <a:xfrm>
          <a:off x="986" y="2685801"/>
          <a:ext cx="2749308" cy="1193996"/>
        </a:xfrm>
        <a:prstGeom prst="roundRect">
          <a:avLst>
            <a:gd name="adj" fmla="val 10000"/>
          </a:avLst>
        </a:prstGeom>
        <a:solidFill>
          <a:schemeClr val="accent1"/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400" kern="1200" dirty="0"/>
            <a:t>Déc 2007 – Ouverture de la MDA 82 </a:t>
          </a:r>
        </a:p>
      </dsp:txBody>
      <dsp:txXfrm>
        <a:off x="35957" y="2720772"/>
        <a:ext cx="2679366" cy="1124054"/>
      </dsp:txXfrm>
    </dsp:sp>
    <dsp:sp modelId="{320C4398-E3D4-46AE-8B30-C9DB642862B5}">
      <dsp:nvSpPr>
        <dsp:cNvPr id="0" name=""/>
        <dsp:cNvSpPr/>
      </dsp:nvSpPr>
      <dsp:spPr>
        <a:xfrm>
          <a:off x="2865766" y="2685801"/>
          <a:ext cx="2749308" cy="1193996"/>
        </a:xfrm>
        <a:prstGeom prst="roundRect">
          <a:avLst>
            <a:gd name="adj" fmla="val 10000"/>
          </a:avLst>
        </a:prstGeom>
        <a:solidFill>
          <a:schemeClr val="accent1"/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000" kern="1200" dirty="0"/>
            <a:t>Intégration d’un PAEJ (cohésion sociale) et d’un GEM Ado (médico-social)</a:t>
          </a:r>
        </a:p>
      </dsp:txBody>
      <dsp:txXfrm>
        <a:off x="2900737" y="2720772"/>
        <a:ext cx="2679366" cy="1124054"/>
      </dsp:txXfrm>
    </dsp:sp>
    <dsp:sp modelId="{BC7A3955-12F7-4A3D-82B0-B77017396FC1}">
      <dsp:nvSpPr>
        <dsp:cNvPr id="0" name=""/>
        <dsp:cNvSpPr/>
      </dsp:nvSpPr>
      <dsp:spPr>
        <a:xfrm>
          <a:off x="5846841" y="1330468"/>
          <a:ext cx="2749308" cy="1193996"/>
        </a:xfrm>
        <a:prstGeom prst="roundRect">
          <a:avLst>
            <a:gd name="adj" fmla="val 10000"/>
          </a:avLst>
        </a:prstGeom>
        <a:solidFill>
          <a:schemeClr val="accent1">
            <a:lumMod val="60000"/>
            <a:lumOff val="4000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000" kern="1200" dirty="0"/>
            <a:t>2005/2007 - Groupe réflexion/comité de pilotage pour la création de la MDA 82</a:t>
          </a:r>
        </a:p>
      </dsp:txBody>
      <dsp:txXfrm>
        <a:off x="5881812" y="1365439"/>
        <a:ext cx="2679366" cy="1124054"/>
      </dsp:txXfrm>
    </dsp:sp>
    <dsp:sp modelId="{9983D830-76AA-44F1-A6F2-AFCDFFFA5E53}">
      <dsp:nvSpPr>
        <dsp:cNvPr id="0" name=""/>
        <dsp:cNvSpPr/>
      </dsp:nvSpPr>
      <dsp:spPr>
        <a:xfrm>
          <a:off x="5846841" y="2685801"/>
          <a:ext cx="2749308" cy="1193996"/>
        </a:xfrm>
        <a:prstGeom prst="roundRect">
          <a:avLst>
            <a:gd name="adj" fmla="val 10000"/>
          </a:avLst>
        </a:prstGeom>
        <a:solidFill>
          <a:schemeClr val="accent1"/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kern="1200" dirty="0"/>
            <a:t>Partenariat/mise à disposition de personnel du CH, des médecins généralistes, d’Epice 82, de la PJJ, du Planning Familial, des avocats, du CDAD</a:t>
          </a:r>
        </a:p>
      </dsp:txBody>
      <dsp:txXfrm>
        <a:off x="5881812" y="2720772"/>
        <a:ext cx="2679366" cy="112405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A8E08A8-F067-4091-8634-8C4FD1244887}">
      <dsp:nvSpPr>
        <dsp:cNvPr id="0" name=""/>
        <dsp:cNvSpPr/>
      </dsp:nvSpPr>
      <dsp:spPr>
        <a:xfrm>
          <a:off x="1675819" y="285492"/>
          <a:ext cx="2497463" cy="1498478"/>
        </a:xfrm>
        <a:prstGeom prst="rect">
          <a:avLst/>
        </a:prstGeom>
        <a:solidFill>
          <a:srgbClr val="00B0F0"/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1800" kern="1200" dirty="0"/>
        </a:p>
      </dsp:txBody>
      <dsp:txXfrm>
        <a:off x="1675819" y="285492"/>
        <a:ext cx="2497463" cy="1498478"/>
      </dsp:txXfrm>
    </dsp:sp>
    <dsp:sp modelId="{35F0C067-0A43-42C7-9413-E55CC16BC461}">
      <dsp:nvSpPr>
        <dsp:cNvPr id="0" name=""/>
        <dsp:cNvSpPr/>
      </dsp:nvSpPr>
      <dsp:spPr>
        <a:xfrm>
          <a:off x="4529046" y="328259"/>
          <a:ext cx="2497463" cy="1498478"/>
        </a:xfrm>
        <a:prstGeom prst="rect">
          <a:avLst/>
        </a:prstGeom>
        <a:solidFill>
          <a:srgbClr val="7030A0"/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1800" kern="1200" dirty="0"/>
        </a:p>
      </dsp:txBody>
      <dsp:txXfrm>
        <a:off x="4529046" y="328259"/>
        <a:ext cx="2497463" cy="1498478"/>
      </dsp:txXfrm>
    </dsp:sp>
    <dsp:sp modelId="{46FABE8D-37C8-413A-A007-4B8EA225B202}">
      <dsp:nvSpPr>
        <dsp:cNvPr id="0" name=""/>
        <dsp:cNvSpPr/>
      </dsp:nvSpPr>
      <dsp:spPr>
        <a:xfrm>
          <a:off x="196796" y="2021819"/>
          <a:ext cx="3425770" cy="1498478"/>
        </a:xfrm>
        <a:prstGeom prst="rect">
          <a:avLst/>
        </a:prstGeom>
        <a:solidFill>
          <a:schemeClr val="accent3"/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2000" kern="1200" dirty="0"/>
        </a:p>
      </dsp:txBody>
      <dsp:txXfrm>
        <a:off x="196796" y="2021819"/>
        <a:ext cx="3425770" cy="1498478"/>
      </dsp:txXfrm>
    </dsp:sp>
    <dsp:sp modelId="{2B747F64-0994-4481-8808-AA30140CBDBD}">
      <dsp:nvSpPr>
        <dsp:cNvPr id="0" name=""/>
        <dsp:cNvSpPr/>
      </dsp:nvSpPr>
      <dsp:spPr>
        <a:xfrm>
          <a:off x="4165815" y="2009636"/>
          <a:ext cx="3802238" cy="149847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2000" kern="1200" dirty="0"/>
        </a:p>
      </dsp:txBody>
      <dsp:txXfrm>
        <a:off x="4165815" y="2009636"/>
        <a:ext cx="3802238" cy="1498478"/>
      </dsp:txXfrm>
    </dsp:sp>
    <dsp:sp modelId="{D6750F43-9402-46FD-8076-629A64432F46}">
      <dsp:nvSpPr>
        <dsp:cNvPr id="0" name=""/>
        <dsp:cNvSpPr/>
      </dsp:nvSpPr>
      <dsp:spPr>
        <a:xfrm>
          <a:off x="1948804" y="3746263"/>
          <a:ext cx="4699002" cy="1498478"/>
        </a:xfrm>
        <a:prstGeom prst="rect">
          <a:avLst/>
        </a:prstGeom>
        <a:solidFill>
          <a:schemeClr val="accent4">
            <a:lumMod val="7500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3600" kern="1200" dirty="0"/>
        </a:p>
      </dsp:txBody>
      <dsp:txXfrm>
        <a:off x="1948804" y="3746263"/>
        <a:ext cx="4699002" cy="149847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FA04F74-7821-4BEE-87EA-D5DEE19D39DF}">
      <dsp:nvSpPr>
        <dsp:cNvPr id="0" name=""/>
        <dsp:cNvSpPr/>
      </dsp:nvSpPr>
      <dsp:spPr>
        <a:xfrm>
          <a:off x="3383538" y="0"/>
          <a:ext cx="2174154" cy="1273916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1400" kern="1200" dirty="0">
            <a:solidFill>
              <a:schemeClr val="bg1"/>
            </a:solidFill>
          </a:endParaRPr>
        </a:p>
      </dsp:txBody>
      <dsp:txXfrm>
        <a:off x="3701935" y="186561"/>
        <a:ext cx="1537360" cy="900794"/>
      </dsp:txXfrm>
    </dsp:sp>
    <dsp:sp modelId="{0644ACCC-0B68-45F3-9A51-C7816E7DAAC9}">
      <dsp:nvSpPr>
        <dsp:cNvPr id="0" name=""/>
        <dsp:cNvSpPr/>
      </dsp:nvSpPr>
      <dsp:spPr>
        <a:xfrm rot="2045967">
          <a:off x="5243600" y="1026222"/>
          <a:ext cx="238980" cy="429946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1900" kern="1200">
            <a:solidFill>
              <a:schemeClr val="bg1"/>
            </a:solidFill>
          </a:endParaRPr>
        </a:p>
      </dsp:txBody>
      <dsp:txXfrm>
        <a:off x="5249763" y="1092114"/>
        <a:ext cx="167286" cy="257968"/>
      </dsp:txXfrm>
    </dsp:sp>
    <dsp:sp modelId="{DC9424BA-00A7-4E32-8A50-F724F6C5D87D}">
      <dsp:nvSpPr>
        <dsp:cNvPr id="0" name=""/>
        <dsp:cNvSpPr/>
      </dsp:nvSpPr>
      <dsp:spPr>
        <a:xfrm>
          <a:off x="5197217" y="1211311"/>
          <a:ext cx="2125070" cy="1273916"/>
        </a:xfrm>
        <a:prstGeom prst="ellipse">
          <a:avLst/>
        </a:prstGeom>
        <a:solidFill>
          <a:schemeClr val="accent3">
            <a:hueOff val="-286681"/>
            <a:satOff val="236"/>
            <a:lumOff val="-196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1400" kern="1200" dirty="0">
            <a:solidFill>
              <a:schemeClr val="bg1"/>
            </a:solidFill>
          </a:endParaRPr>
        </a:p>
      </dsp:txBody>
      <dsp:txXfrm>
        <a:off x="5508426" y="1397872"/>
        <a:ext cx="1502652" cy="900794"/>
      </dsp:txXfrm>
    </dsp:sp>
    <dsp:sp modelId="{723739BB-AE1E-4C1B-B101-7142BC848DCC}">
      <dsp:nvSpPr>
        <dsp:cNvPr id="0" name=""/>
        <dsp:cNvSpPr/>
      </dsp:nvSpPr>
      <dsp:spPr>
        <a:xfrm rot="4643875">
          <a:off x="6348522" y="2420329"/>
          <a:ext cx="174367" cy="429946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-286681"/>
            <a:satOff val="236"/>
            <a:lumOff val="-196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1900" kern="1200">
            <a:solidFill>
              <a:schemeClr val="bg1"/>
            </a:solidFill>
          </a:endParaRPr>
        </a:p>
      </dsp:txBody>
      <dsp:txXfrm>
        <a:off x="6368971" y="2480793"/>
        <a:ext cx="122057" cy="257968"/>
      </dsp:txXfrm>
    </dsp:sp>
    <dsp:sp modelId="{24A41AC3-7E7D-435F-AF21-87981C67221F}">
      <dsp:nvSpPr>
        <dsp:cNvPr id="0" name=""/>
        <dsp:cNvSpPr/>
      </dsp:nvSpPr>
      <dsp:spPr>
        <a:xfrm>
          <a:off x="5017790" y="2798135"/>
          <a:ext cx="3193440" cy="1273916"/>
        </a:xfrm>
        <a:prstGeom prst="ellipse">
          <a:avLst/>
        </a:prstGeom>
        <a:solidFill>
          <a:schemeClr val="accent3">
            <a:hueOff val="-573361"/>
            <a:satOff val="472"/>
            <a:lumOff val="-392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fr-FR" sz="1400" kern="1200" dirty="0">
            <a:solidFill>
              <a:schemeClr val="bg1"/>
            </a:solidFill>
          </a:endParaRPr>
        </a:p>
        <a:p>
          <a:pPr marL="0"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900" kern="1200" dirty="0">
            <a:solidFill>
              <a:schemeClr val="bg1"/>
            </a:solidFill>
          </a:endParaRPr>
        </a:p>
      </dsp:txBody>
      <dsp:txXfrm>
        <a:off x="5485458" y="2984696"/>
        <a:ext cx="2258104" cy="900794"/>
      </dsp:txXfrm>
    </dsp:sp>
    <dsp:sp modelId="{E23B3570-BCB8-4CE2-9BD5-2F9C58C057D5}">
      <dsp:nvSpPr>
        <dsp:cNvPr id="0" name=""/>
        <dsp:cNvSpPr/>
      </dsp:nvSpPr>
      <dsp:spPr>
        <a:xfrm rot="9334600">
          <a:off x="5220475" y="3795222"/>
          <a:ext cx="255205" cy="429946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-573361"/>
            <a:satOff val="472"/>
            <a:lumOff val="-392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1900" kern="1200">
            <a:solidFill>
              <a:schemeClr val="bg1"/>
            </a:solidFill>
          </a:endParaRPr>
        </a:p>
      </dsp:txBody>
      <dsp:txXfrm rot="10800000">
        <a:off x="5293610" y="3865383"/>
        <a:ext cx="178644" cy="257968"/>
      </dsp:txXfrm>
    </dsp:sp>
    <dsp:sp modelId="{F242C863-107C-4241-A083-D12C70A600FC}">
      <dsp:nvSpPr>
        <dsp:cNvPr id="0" name=""/>
        <dsp:cNvSpPr/>
      </dsp:nvSpPr>
      <dsp:spPr>
        <a:xfrm>
          <a:off x="3058055" y="3948083"/>
          <a:ext cx="2412542" cy="1108511"/>
        </a:xfrm>
        <a:prstGeom prst="ellipse">
          <a:avLst/>
        </a:prstGeom>
        <a:solidFill>
          <a:schemeClr val="accent3">
            <a:hueOff val="-860042"/>
            <a:satOff val="708"/>
            <a:lumOff val="-589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fr-FR" sz="1400" kern="1200" dirty="0">
            <a:solidFill>
              <a:schemeClr val="bg1"/>
            </a:solidFill>
          </a:endParaRPr>
        </a:p>
        <a:p>
          <a:pPr marL="0"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1300" kern="1200" dirty="0">
            <a:solidFill>
              <a:schemeClr val="bg1"/>
            </a:solidFill>
          </a:endParaRPr>
        </a:p>
      </dsp:txBody>
      <dsp:txXfrm>
        <a:off x="3411364" y="4110421"/>
        <a:ext cx="1705924" cy="783835"/>
      </dsp:txXfrm>
    </dsp:sp>
    <dsp:sp modelId="{9D09D812-6DD3-4FB8-8650-2A1B0EB6361E}">
      <dsp:nvSpPr>
        <dsp:cNvPr id="0" name=""/>
        <dsp:cNvSpPr/>
      </dsp:nvSpPr>
      <dsp:spPr>
        <a:xfrm rot="12286153">
          <a:off x="3044407" y="3788399"/>
          <a:ext cx="277067" cy="429946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-860042"/>
            <a:satOff val="708"/>
            <a:lumOff val="-589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1900" kern="1200">
            <a:solidFill>
              <a:schemeClr val="bg1"/>
            </a:solidFill>
          </a:endParaRPr>
        </a:p>
      </dsp:txBody>
      <dsp:txXfrm rot="10800000">
        <a:off x="3123704" y="3891800"/>
        <a:ext cx="193947" cy="257968"/>
      </dsp:txXfrm>
    </dsp:sp>
    <dsp:sp modelId="{3A9A271F-A6E9-43AC-8C9B-6192466D5EFA}">
      <dsp:nvSpPr>
        <dsp:cNvPr id="0" name=""/>
        <dsp:cNvSpPr/>
      </dsp:nvSpPr>
      <dsp:spPr>
        <a:xfrm>
          <a:off x="953956" y="2853076"/>
          <a:ext cx="2232895" cy="1273916"/>
        </a:xfrm>
        <a:prstGeom prst="ellipse">
          <a:avLst/>
        </a:prstGeom>
        <a:solidFill>
          <a:schemeClr val="accent3">
            <a:hueOff val="-1146722"/>
            <a:satOff val="944"/>
            <a:lumOff val="-785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marL="0" lvl="0" indent="0" algn="ctr" defTabSz="2489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5600" kern="1200" dirty="0">
            <a:solidFill>
              <a:schemeClr val="bg1"/>
            </a:solidFill>
          </a:endParaRPr>
        </a:p>
      </dsp:txBody>
      <dsp:txXfrm>
        <a:off x="1280956" y="3039637"/>
        <a:ext cx="1578895" cy="900794"/>
      </dsp:txXfrm>
    </dsp:sp>
    <dsp:sp modelId="{B3D56B8D-E4E5-4F40-BA05-8163389F9587}">
      <dsp:nvSpPr>
        <dsp:cNvPr id="0" name=""/>
        <dsp:cNvSpPr/>
      </dsp:nvSpPr>
      <dsp:spPr>
        <a:xfrm rot="16508449">
          <a:off x="2027800" y="2421264"/>
          <a:ext cx="238832" cy="429946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-1146722"/>
            <a:satOff val="944"/>
            <a:lumOff val="-785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1900" kern="1200">
            <a:solidFill>
              <a:schemeClr val="bg1"/>
            </a:solidFill>
          </a:endParaRPr>
        </a:p>
      </dsp:txBody>
      <dsp:txXfrm>
        <a:off x="2060415" y="2542934"/>
        <a:ext cx="167182" cy="257968"/>
      </dsp:txXfrm>
    </dsp:sp>
    <dsp:sp modelId="{006225D0-C6C4-4DAB-BE16-B6D4244EFB1A}">
      <dsp:nvSpPr>
        <dsp:cNvPr id="0" name=""/>
        <dsp:cNvSpPr/>
      </dsp:nvSpPr>
      <dsp:spPr>
        <a:xfrm>
          <a:off x="696212" y="1131628"/>
          <a:ext cx="3058125" cy="1273916"/>
        </a:xfrm>
        <a:prstGeom prst="ellipse">
          <a:avLst/>
        </a:prstGeom>
        <a:solidFill>
          <a:schemeClr val="accent3">
            <a:hueOff val="-1433403"/>
            <a:satOff val="1180"/>
            <a:lumOff val="-981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marL="0" lvl="0" indent="0" algn="ctr" defTabSz="2489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5600" kern="1200" dirty="0">
            <a:solidFill>
              <a:schemeClr val="bg1"/>
            </a:solidFill>
          </a:endParaRPr>
        </a:p>
      </dsp:txBody>
      <dsp:txXfrm>
        <a:off x="1144064" y="1318189"/>
        <a:ext cx="2162421" cy="900794"/>
      </dsp:txXfrm>
    </dsp:sp>
    <dsp:sp modelId="{13C74B26-F32C-40DE-A37B-FB9EC6C75C41}">
      <dsp:nvSpPr>
        <dsp:cNvPr id="0" name=""/>
        <dsp:cNvSpPr/>
      </dsp:nvSpPr>
      <dsp:spPr>
        <a:xfrm rot="19995142">
          <a:off x="3283578" y="953378"/>
          <a:ext cx="265323" cy="429946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-1433403"/>
            <a:satOff val="1180"/>
            <a:lumOff val="-981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1900" kern="1200">
            <a:solidFill>
              <a:schemeClr val="bg1"/>
            </a:solidFill>
          </a:endParaRPr>
        </a:p>
      </dsp:txBody>
      <dsp:txXfrm>
        <a:off x="3287837" y="1057279"/>
        <a:ext cx="185726" cy="257968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A7AEB73-539A-4D62-8E73-CB0EE4078120}">
      <dsp:nvSpPr>
        <dsp:cNvPr id="0" name=""/>
        <dsp:cNvSpPr/>
      </dsp:nvSpPr>
      <dsp:spPr>
        <a:xfrm>
          <a:off x="3376178" y="2410948"/>
          <a:ext cx="3440441" cy="3002942"/>
        </a:xfrm>
        <a:prstGeom prst="gear9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1600" kern="1200" dirty="0"/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b="1" kern="1200" dirty="0"/>
            <a:t>Lieu d’accueil et d’écoute dédié aux  ados/jeunes adultes </a:t>
          </a:r>
          <a:r>
            <a:rPr lang="fr-FR" sz="1600" kern="1200" dirty="0"/>
            <a:t>pour tout type de demande et sans condition 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kern="1200" dirty="0"/>
            <a:t> </a:t>
          </a:r>
        </a:p>
      </dsp:txBody>
      <dsp:txXfrm>
        <a:off x="4035162" y="3114373"/>
        <a:ext cx="2122473" cy="1543574"/>
      </dsp:txXfrm>
    </dsp:sp>
    <dsp:sp modelId="{914395AD-45CD-49F4-81B9-FAE6F3F775A6}">
      <dsp:nvSpPr>
        <dsp:cNvPr id="0" name=""/>
        <dsp:cNvSpPr/>
      </dsp:nvSpPr>
      <dsp:spPr>
        <a:xfrm>
          <a:off x="1543287" y="1747166"/>
          <a:ext cx="2363545" cy="2183958"/>
        </a:xfrm>
        <a:prstGeom prst="gear6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200" b="1" kern="1200" dirty="0"/>
            <a:t>Lieu ressources pour les professionnels</a:t>
          </a:r>
        </a:p>
      </dsp:txBody>
      <dsp:txXfrm>
        <a:off x="2119210" y="2300307"/>
        <a:ext cx="1211699" cy="1077676"/>
      </dsp:txXfrm>
    </dsp:sp>
    <dsp:sp modelId="{FD5018E1-0323-4C11-9047-975A19D4437F}">
      <dsp:nvSpPr>
        <dsp:cNvPr id="0" name=""/>
        <dsp:cNvSpPr/>
      </dsp:nvSpPr>
      <dsp:spPr>
        <a:xfrm rot="20700000">
          <a:off x="2856320" y="240458"/>
          <a:ext cx="2139833" cy="2139833"/>
        </a:xfrm>
        <a:prstGeom prst="gear6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b="1" kern="1200" dirty="0"/>
            <a:t>Lieu ouvert aux parents </a:t>
          </a:r>
          <a:r>
            <a:rPr lang="fr-FR" sz="1400" kern="1200" dirty="0"/>
            <a:t>et à l’entourage des jeunes</a:t>
          </a:r>
        </a:p>
      </dsp:txBody>
      <dsp:txXfrm rot="-20700000">
        <a:off x="3325648" y="709786"/>
        <a:ext cx="1201177" cy="1201177"/>
      </dsp:txXfrm>
    </dsp:sp>
    <dsp:sp modelId="{84C4ECC1-C57B-4057-A001-63D0E7853380}">
      <dsp:nvSpPr>
        <dsp:cNvPr id="0" name=""/>
        <dsp:cNvSpPr/>
      </dsp:nvSpPr>
      <dsp:spPr>
        <a:xfrm>
          <a:off x="3362858" y="2067566"/>
          <a:ext cx="3843766" cy="3843766"/>
        </a:xfrm>
        <a:prstGeom prst="circularArrow">
          <a:avLst>
            <a:gd name="adj1" fmla="val 4687"/>
            <a:gd name="adj2" fmla="val 299029"/>
            <a:gd name="adj3" fmla="val 2539910"/>
            <a:gd name="adj4" fmla="val 15811043"/>
            <a:gd name="adj5" fmla="val 5469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4D46C26-5CB1-4241-98D7-D1154E20DA6A}">
      <dsp:nvSpPr>
        <dsp:cNvPr id="0" name=""/>
        <dsp:cNvSpPr/>
      </dsp:nvSpPr>
      <dsp:spPr>
        <a:xfrm>
          <a:off x="1246305" y="1258508"/>
          <a:ext cx="2792736" cy="2792736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1EBA638-9358-4F28-926D-CCD17E9C404F}">
      <dsp:nvSpPr>
        <dsp:cNvPr id="0" name=""/>
        <dsp:cNvSpPr/>
      </dsp:nvSpPr>
      <dsp:spPr>
        <a:xfrm>
          <a:off x="2361354" y="-233677"/>
          <a:ext cx="3011132" cy="3011132"/>
        </a:xfrm>
        <a:prstGeom prst="circularArrow">
          <a:avLst>
            <a:gd name="adj1" fmla="val 5984"/>
            <a:gd name="adj2" fmla="val 394124"/>
            <a:gd name="adj3" fmla="val 13313824"/>
            <a:gd name="adj4" fmla="val 10508221"/>
            <a:gd name="adj5" fmla="val 6981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8CE8A23-88D0-46C5-BDD7-6524938B2FD6}">
      <dsp:nvSpPr>
        <dsp:cNvPr id="0" name=""/>
        <dsp:cNvSpPr/>
      </dsp:nvSpPr>
      <dsp:spPr>
        <a:xfrm>
          <a:off x="5856963" y="2853700"/>
          <a:ext cx="2515293" cy="216689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0970" tIns="140970" rIns="140970" bIns="140970" numCol="1" spcCol="1270" anchor="t" anchorCtr="0">
          <a:noAutofit/>
        </a:bodyPr>
        <a:lstStyle/>
        <a:p>
          <a:pPr marL="285750" lvl="1" indent="-285750" algn="l" defTabSz="1289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fr-FR" sz="2900" kern="1200" dirty="0"/>
        </a:p>
      </dsp:txBody>
      <dsp:txXfrm>
        <a:off x="6659151" y="3443023"/>
        <a:ext cx="1665505" cy="1529968"/>
      </dsp:txXfrm>
    </dsp:sp>
    <dsp:sp modelId="{110232DE-3FE8-48E5-9D31-8ACC66A7AFE9}">
      <dsp:nvSpPr>
        <dsp:cNvPr id="0" name=""/>
        <dsp:cNvSpPr/>
      </dsp:nvSpPr>
      <dsp:spPr>
        <a:xfrm>
          <a:off x="107961" y="450587"/>
          <a:ext cx="2515293" cy="162933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0970" tIns="140970" rIns="140970" bIns="140970" numCol="1" spcCol="1270" anchor="t" anchorCtr="0">
          <a:noAutofit/>
        </a:bodyPr>
        <a:lstStyle/>
        <a:p>
          <a:pPr marL="285750" lvl="1" indent="-285750" algn="l" defTabSz="1289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fr-FR" sz="2900" kern="1200" dirty="0"/>
        </a:p>
        <a:p>
          <a:pPr marL="285750" lvl="1" indent="-285750" algn="l" defTabSz="1289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fr-FR" sz="2900" kern="1200" dirty="0"/>
        </a:p>
      </dsp:txBody>
      <dsp:txXfrm>
        <a:off x="143752" y="893713"/>
        <a:ext cx="1689123" cy="1150422"/>
      </dsp:txXfrm>
    </dsp:sp>
    <dsp:sp modelId="{128597DE-98B2-43B1-B0F6-49244E6FB11A}">
      <dsp:nvSpPr>
        <dsp:cNvPr id="0" name=""/>
        <dsp:cNvSpPr/>
      </dsp:nvSpPr>
      <dsp:spPr>
        <a:xfrm>
          <a:off x="5390112" y="35098"/>
          <a:ext cx="3133426" cy="239954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fr-FR" sz="1400" kern="1200" dirty="0"/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fr-FR" sz="1000" kern="1200" dirty="0"/>
        </a:p>
      </dsp:txBody>
      <dsp:txXfrm>
        <a:off x="6382850" y="87808"/>
        <a:ext cx="2087978" cy="1694238"/>
      </dsp:txXfrm>
    </dsp:sp>
    <dsp:sp modelId="{D868FFF8-28D2-4753-8A3F-68C5895F34FB}">
      <dsp:nvSpPr>
        <dsp:cNvPr id="0" name=""/>
        <dsp:cNvSpPr/>
      </dsp:nvSpPr>
      <dsp:spPr>
        <a:xfrm>
          <a:off x="276662" y="2690188"/>
          <a:ext cx="2515293" cy="229331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114300" lvl="1" indent="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fr-FR" sz="1400" kern="1200" dirty="0"/>
        </a:p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fr-FR" sz="1100" kern="1200" dirty="0"/>
        </a:p>
        <a:p>
          <a:pPr marL="114300" lvl="1" indent="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</a:pPr>
          <a:endParaRPr lang="fr-FR" sz="1400" kern="1200" dirty="0"/>
        </a:p>
      </dsp:txBody>
      <dsp:txXfrm>
        <a:off x="327039" y="2740565"/>
        <a:ext cx="1659951" cy="1619229"/>
      </dsp:txXfrm>
    </dsp:sp>
    <dsp:sp modelId="{21BF4E6D-2BA8-46B1-972C-5D8F2B90EEF0}">
      <dsp:nvSpPr>
        <dsp:cNvPr id="0" name=""/>
        <dsp:cNvSpPr/>
      </dsp:nvSpPr>
      <dsp:spPr>
        <a:xfrm>
          <a:off x="1970356" y="290448"/>
          <a:ext cx="2204700" cy="2204700"/>
        </a:xfrm>
        <a:prstGeom prst="pieWedge">
          <a:avLst/>
        </a:prstGeom>
        <a:solidFill>
          <a:srgbClr val="FFC000"/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2456" tIns="92456" rIns="92456" bIns="92456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1300" kern="1200" dirty="0"/>
        </a:p>
      </dsp:txBody>
      <dsp:txXfrm>
        <a:off x="2616098" y="936190"/>
        <a:ext cx="1558958" cy="1558958"/>
      </dsp:txXfrm>
    </dsp:sp>
    <dsp:sp modelId="{D228A7E2-80F3-4605-A4C0-9A7B7CD9ACD0}">
      <dsp:nvSpPr>
        <dsp:cNvPr id="0" name=""/>
        <dsp:cNvSpPr/>
      </dsp:nvSpPr>
      <dsp:spPr>
        <a:xfrm rot="5400000">
          <a:off x="4413648" y="267232"/>
          <a:ext cx="2204700" cy="2204700"/>
        </a:xfrm>
        <a:prstGeom prst="pieWedg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8272" tIns="398272" rIns="398272" bIns="398272" numCol="1" spcCol="1270" anchor="ctr" anchorCtr="0">
          <a:noAutofit/>
        </a:bodyPr>
        <a:lstStyle/>
        <a:p>
          <a:pPr marL="0" lvl="0" indent="0" algn="ctr" defTabSz="2489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5600" kern="1200" dirty="0"/>
        </a:p>
      </dsp:txBody>
      <dsp:txXfrm rot="-5400000">
        <a:off x="4413648" y="912974"/>
        <a:ext cx="1558958" cy="1558958"/>
      </dsp:txXfrm>
    </dsp:sp>
    <dsp:sp modelId="{9F1E246F-6462-4797-9EE7-5FF056D7C343}">
      <dsp:nvSpPr>
        <dsp:cNvPr id="0" name=""/>
        <dsp:cNvSpPr/>
      </dsp:nvSpPr>
      <dsp:spPr>
        <a:xfrm rot="10800000">
          <a:off x="4399207" y="2640282"/>
          <a:ext cx="2204700" cy="2204700"/>
        </a:xfrm>
        <a:prstGeom prst="pieWedg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2456" tIns="92456" rIns="92456" bIns="92456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1300" kern="1200" dirty="0"/>
        </a:p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1600" kern="1200" dirty="0"/>
        </a:p>
      </dsp:txBody>
      <dsp:txXfrm rot="10800000">
        <a:off x="4399207" y="2640282"/>
        <a:ext cx="1558958" cy="1558958"/>
      </dsp:txXfrm>
    </dsp:sp>
    <dsp:sp modelId="{485D89E8-BBAD-4657-8EC0-8C944C1E36B5}">
      <dsp:nvSpPr>
        <dsp:cNvPr id="0" name=""/>
        <dsp:cNvSpPr/>
      </dsp:nvSpPr>
      <dsp:spPr>
        <a:xfrm rot="16200000">
          <a:off x="1977985" y="2625841"/>
          <a:ext cx="2204700" cy="2204700"/>
        </a:xfrm>
        <a:prstGeom prst="pieWedge">
          <a:avLst/>
        </a:prstGeom>
        <a:solidFill>
          <a:srgbClr val="FFC000"/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8232" tIns="78232" rIns="78232" bIns="78232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1100" kern="1200" dirty="0"/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1600" kern="1200" dirty="0"/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1600" kern="1200" dirty="0"/>
        </a:p>
      </dsp:txBody>
      <dsp:txXfrm rot="5400000">
        <a:off x="2623727" y="2625841"/>
        <a:ext cx="1558958" cy="1558958"/>
      </dsp:txXfrm>
    </dsp:sp>
    <dsp:sp modelId="{B5A183DB-6ACB-4760-B8E7-A229A694C602}">
      <dsp:nvSpPr>
        <dsp:cNvPr id="0" name=""/>
        <dsp:cNvSpPr/>
      </dsp:nvSpPr>
      <dsp:spPr>
        <a:xfrm>
          <a:off x="3917552" y="2116673"/>
          <a:ext cx="761207" cy="661919"/>
        </a:xfrm>
        <a:prstGeom prst="circular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F1E396F-FEBA-41AB-9CEB-7AD78430C0F3}">
      <dsp:nvSpPr>
        <dsp:cNvPr id="0" name=""/>
        <dsp:cNvSpPr/>
      </dsp:nvSpPr>
      <dsp:spPr>
        <a:xfrm rot="10800000">
          <a:off x="3917552" y="2371257"/>
          <a:ext cx="761207" cy="661919"/>
        </a:xfrm>
        <a:prstGeom prst="circular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9FD8C68-72CE-487E-8DE3-9D3F880BB2EC}">
      <dsp:nvSpPr>
        <dsp:cNvPr id="0" name=""/>
        <dsp:cNvSpPr/>
      </dsp:nvSpPr>
      <dsp:spPr>
        <a:xfrm>
          <a:off x="3106150" y="3371785"/>
          <a:ext cx="1812071" cy="1667517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65000"/>
                <a:lumMod val="110000"/>
              </a:schemeClr>
            </a:gs>
            <a:gs pos="88000">
              <a:schemeClr val="accent1">
                <a:hueOff val="0"/>
                <a:satOff val="0"/>
                <a:lumOff val="0"/>
                <a:alphaOff val="0"/>
                <a:tint val="90000"/>
              </a:schemeClr>
            </a:gs>
          </a:gsLst>
          <a:lin ang="5400000" scaled="0"/>
        </a:gradFill>
        <a:ln w="1270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17780" rIns="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kern="1200" dirty="0"/>
            <a:t>Actions collectives</a:t>
          </a:r>
        </a:p>
      </dsp:txBody>
      <dsp:txXfrm>
        <a:off x="3396116" y="3638619"/>
        <a:ext cx="1232139" cy="1133849"/>
      </dsp:txXfrm>
    </dsp:sp>
    <dsp:sp modelId="{1F55310E-648B-4D48-92CC-A37EFBFA9346}">
      <dsp:nvSpPr>
        <dsp:cNvPr id="0" name=""/>
        <dsp:cNvSpPr/>
      </dsp:nvSpPr>
      <dsp:spPr>
        <a:xfrm>
          <a:off x="1971276" y="4726397"/>
          <a:ext cx="189118" cy="163194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354C6EA-BDED-4CB6-A7A1-8898CF911E71}">
      <dsp:nvSpPr>
        <dsp:cNvPr id="0" name=""/>
        <dsp:cNvSpPr/>
      </dsp:nvSpPr>
      <dsp:spPr>
        <a:xfrm>
          <a:off x="113350" y="1221983"/>
          <a:ext cx="1621264" cy="1392138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" r="-7000"/>
          </a:stretch>
        </a:blipFill>
        <a:ln w="1270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417E7AF-233A-4811-AF31-2703C9F7C677}">
      <dsp:nvSpPr>
        <dsp:cNvPr id="0" name=""/>
        <dsp:cNvSpPr/>
      </dsp:nvSpPr>
      <dsp:spPr>
        <a:xfrm>
          <a:off x="1078210" y="2792399"/>
          <a:ext cx="189118" cy="163194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C60802C-8021-4DCE-BCB8-A66960BF7DF4}">
      <dsp:nvSpPr>
        <dsp:cNvPr id="0" name=""/>
        <dsp:cNvSpPr/>
      </dsp:nvSpPr>
      <dsp:spPr>
        <a:xfrm>
          <a:off x="1660690" y="558218"/>
          <a:ext cx="1621264" cy="1392138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65000"/>
                <a:lumMod val="110000"/>
              </a:schemeClr>
            </a:gs>
            <a:gs pos="88000">
              <a:schemeClr val="accent1">
                <a:hueOff val="0"/>
                <a:satOff val="0"/>
                <a:lumOff val="0"/>
                <a:alphaOff val="0"/>
                <a:tint val="90000"/>
              </a:schemeClr>
            </a:gs>
          </a:gsLst>
          <a:lin ang="5400000" scaled="0"/>
        </a:gradFill>
        <a:ln w="1270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17780" rIns="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kern="1200" dirty="0"/>
            <a:t>Permanences spécialisées</a:t>
          </a:r>
        </a:p>
      </dsp:txBody>
      <dsp:txXfrm>
        <a:off x="1911807" y="773846"/>
        <a:ext cx="1119030" cy="960882"/>
      </dsp:txXfrm>
    </dsp:sp>
    <dsp:sp modelId="{93A3CE9E-D0C2-4F58-AAE0-BB341F161156}">
      <dsp:nvSpPr>
        <dsp:cNvPr id="0" name=""/>
        <dsp:cNvSpPr/>
      </dsp:nvSpPr>
      <dsp:spPr>
        <a:xfrm>
          <a:off x="5380896" y="4852393"/>
          <a:ext cx="189118" cy="163194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06ED3F1-13FC-49E9-8AA2-17F3DB3A65CE}">
      <dsp:nvSpPr>
        <dsp:cNvPr id="0" name=""/>
        <dsp:cNvSpPr/>
      </dsp:nvSpPr>
      <dsp:spPr>
        <a:xfrm>
          <a:off x="4916920" y="3768187"/>
          <a:ext cx="1823987" cy="1510470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" r="-7000"/>
          </a:stretch>
        </a:blipFill>
        <a:ln w="1270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9D3F090-C2AA-4830-8B29-4E18C1A7BF56}">
      <dsp:nvSpPr>
        <dsp:cNvPr id="0" name=""/>
        <dsp:cNvSpPr/>
      </dsp:nvSpPr>
      <dsp:spPr>
        <a:xfrm>
          <a:off x="7504839" y="3700207"/>
          <a:ext cx="189118" cy="163194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9B1D8BF-1A76-4BD3-9212-DC0F982996D9}">
      <dsp:nvSpPr>
        <dsp:cNvPr id="0" name=""/>
        <dsp:cNvSpPr/>
      </dsp:nvSpPr>
      <dsp:spPr>
        <a:xfrm>
          <a:off x="4869632" y="2152765"/>
          <a:ext cx="1638433" cy="1494767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65000"/>
                <a:lumMod val="110000"/>
              </a:schemeClr>
            </a:gs>
            <a:gs pos="88000">
              <a:schemeClr val="accent1">
                <a:hueOff val="0"/>
                <a:satOff val="0"/>
                <a:lumOff val="0"/>
                <a:alphaOff val="0"/>
                <a:tint val="90000"/>
              </a:schemeClr>
            </a:gs>
          </a:gsLst>
          <a:lin ang="5400000" scaled="0"/>
        </a:gradFill>
        <a:ln w="1270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17780" rIns="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kern="1200" dirty="0"/>
            <a:t>Espace 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kern="1200" dirty="0"/>
            <a:t>Parents</a:t>
          </a:r>
        </a:p>
      </dsp:txBody>
      <dsp:txXfrm>
        <a:off x="5130732" y="2390970"/>
        <a:ext cx="1116233" cy="1018357"/>
      </dsp:txXfrm>
    </dsp:sp>
    <dsp:sp modelId="{256F7EC2-E920-41D0-A8E1-E532AA26E393}">
      <dsp:nvSpPr>
        <dsp:cNvPr id="0" name=""/>
        <dsp:cNvSpPr/>
      </dsp:nvSpPr>
      <dsp:spPr>
        <a:xfrm>
          <a:off x="4297805" y="224989"/>
          <a:ext cx="189118" cy="163194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B361455-A5B4-4D3F-A71E-968A2DDA432A}">
      <dsp:nvSpPr>
        <dsp:cNvPr id="0" name=""/>
        <dsp:cNvSpPr/>
      </dsp:nvSpPr>
      <dsp:spPr>
        <a:xfrm>
          <a:off x="3264785" y="1793239"/>
          <a:ext cx="1621264" cy="1392138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3"/>
          <a:srcRect/>
          <a:stretch>
            <a:fillRect t="-9000" b="-9000"/>
          </a:stretch>
        </a:blipFill>
        <a:ln w="1270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275669F-1D7A-4A97-BA0E-541612ED9EDB}">
      <dsp:nvSpPr>
        <dsp:cNvPr id="0" name=""/>
        <dsp:cNvSpPr/>
      </dsp:nvSpPr>
      <dsp:spPr>
        <a:xfrm>
          <a:off x="3678132" y="340225"/>
          <a:ext cx="189118" cy="163194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01CA5BF-0710-40D3-B838-E2EA5F463A4D}">
      <dsp:nvSpPr>
        <dsp:cNvPr id="0" name=""/>
        <dsp:cNvSpPr/>
      </dsp:nvSpPr>
      <dsp:spPr>
        <a:xfrm>
          <a:off x="0" y="2790919"/>
          <a:ext cx="1777667" cy="1600040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65000"/>
                <a:lumMod val="110000"/>
              </a:schemeClr>
            </a:gs>
            <a:gs pos="88000">
              <a:schemeClr val="accent1">
                <a:hueOff val="0"/>
                <a:satOff val="0"/>
                <a:lumOff val="0"/>
                <a:alphaOff val="0"/>
                <a:tint val="90000"/>
              </a:schemeClr>
            </a:gs>
          </a:gsLst>
          <a:lin ang="5400000" scaled="0"/>
        </a:gradFill>
        <a:ln w="1270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17780" rIns="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1400" kern="1200" dirty="0"/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kern="1200" dirty="0"/>
            <a:t>Entretien de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kern="1200" dirty="0"/>
            <a:t>1er  Accueil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1000" kern="1200" dirty="0"/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1000" kern="1200" dirty="0"/>
        </a:p>
      </dsp:txBody>
      <dsp:txXfrm>
        <a:off x="281476" y="3044269"/>
        <a:ext cx="1214715" cy="1093340"/>
      </dsp:txXfrm>
    </dsp:sp>
    <dsp:sp modelId="{A70290D7-F372-492D-AFE5-87BFC365AC01}">
      <dsp:nvSpPr>
        <dsp:cNvPr id="0" name=""/>
        <dsp:cNvSpPr/>
      </dsp:nvSpPr>
      <dsp:spPr>
        <a:xfrm>
          <a:off x="5555169" y="1429646"/>
          <a:ext cx="189118" cy="163194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8623E63-BCF8-4CF1-8EBC-4C06ECD25C04}">
      <dsp:nvSpPr>
        <dsp:cNvPr id="0" name=""/>
        <dsp:cNvSpPr/>
      </dsp:nvSpPr>
      <dsp:spPr>
        <a:xfrm>
          <a:off x="3234455" y="225085"/>
          <a:ext cx="1621264" cy="1392138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" r="-7000"/>
          </a:stretch>
        </a:blipFill>
        <a:ln w="1270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13570A6-A92F-4BCC-8A4D-85284D5F31A4}">
      <dsp:nvSpPr>
        <dsp:cNvPr id="0" name=""/>
        <dsp:cNvSpPr/>
      </dsp:nvSpPr>
      <dsp:spPr>
        <a:xfrm>
          <a:off x="5704750" y="1076789"/>
          <a:ext cx="189118" cy="163194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CE88CA1-EF5E-45BF-A6A3-70FF29C028EB}">
      <dsp:nvSpPr>
        <dsp:cNvPr id="0" name=""/>
        <dsp:cNvSpPr/>
      </dsp:nvSpPr>
      <dsp:spPr>
        <a:xfrm>
          <a:off x="6424058" y="0"/>
          <a:ext cx="1896311" cy="1399795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65000"/>
                <a:lumMod val="110000"/>
              </a:schemeClr>
            </a:gs>
            <a:gs pos="88000">
              <a:schemeClr val="accent1">
                <a:hueOff val="0"/>
                <a:satOff val="0"/>
                <a:lumOff val="0"/>
                <a:alphaOff val="0"/>
                <a:tint val="90000"/>
              </a:schemeClr>
            </a:gs>
          </a:gsLst>
          <a:lin ang="5400000" scaled="0"/>
        </a:gradFill>
        <a:ln w="1270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15240" rIns="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200" kern="1200" dirty="0"/>
            <a:t>Accompagnement de projet</a:t>
          </a:r>
        </a:p>
      </dsp:txBody>
      <dsp:txXfrm>
        <a:off x="6698734" y="202757"/>
        <a:ext cx="1346960" cy="994281"/>
      </dsp:txXfrm>
    </dsp:sp>
    <dsp:sp modelId="{FAFC8B17-9B55-4FF3-82AF-D1098D298281}">
      <dsp:nvSpPr>
        <dsp:cNvPr id="0" name=""/>
        <dsp:cNvSpPr/>
      </dsp:nvSpPr>
      <dsp:spPr>
        <a:xfrm flipH="1">
          <a:off x="8161737" y="182461"/>
          <a:ext cx="45719" cy="45720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4F76B20-FCF9-435A-AA71-D38746F89D31}">
      <dsp:nvSpPr>
        <dsp:cNvPr id="0" name=""/>
        <dsp:cNvSpPr/>
      </dsp:nvSpPr>
      <dsp:spPr>
        <a:xfrm>
          <a:off x="4913082" y="520383"/>
          <a:ext cx="1583845" cy="1434431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8000" r="-8000"/>
          </a:stretch>
        </a:blipFill>
        <a:ln w="1270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C88AE75-AC49-47C0-B4B4-ADB1E365D378}">
      <dsp:nvSpPr>
        <dsp:cNvPr id="0" name=""/>
        <dsp:cNvSpPr/>
      </dsp:nvSpPr>
      <dsp:spPr>
        <a:xfrm flipV="1">
          <a:off x="7493030" y="1753774"/>
          <a:ext cx="132290" cy="79877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948F568-0E2E-482E-8497-832685DA1F63}">
      <dsp:nvSpPr>
        <dsp:cNvPr id="0" name=""/>
        <dsp:cNvSpPr/>
      </dsp:nvSpPr>
      <dsp:spPr>
        <a:xfrm>
          <a:off x="6718717" y="3123698"/>
          <a:ext cx="1750998" cy="1386528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65000"/>
                <a:lumMod val="110000"/>
              </a:schemeClr>
            </a:gs>
            <a:gs pos="88000">
              <a:schemeClr val="accent1">
                <a:hueOff val="0"/>
                <a:satOff val="0"/>
                <a:lumOff val="0"/>
                <a:alphaOff val="0"/>
                <a:tint val="90000"/>
              </a:schemeClr>
            </a:gs>
          </a:gsLst>
          <a:lin ang="5400000" scaled="0"/>
        </a:gradFill>
        <a:ln w="1270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17780" rIns="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kern="1200" dirty="0"/>
            <a:t>Permanences délocalisées</a:t>
          </a:r>
        </a:p>
      </dsp:txBody>
      <dsp:txXfrm>
        <a:off x="6980178" y="3330736"/>
        <a:ext cx="1228077" cy="972452"/>
      </dsp:txXfrm>
    </dsp:sp>
    <dsp:sp modelId="{9304FD92-296A-401F-B427-0846C7639BFB}">
      <dsp:nvSpPr>
        <dsp:cNvPr id="0" name=""/>
        <dsp:cNvSpPr/>
      </dsp:nvSpPr>
      <dsp:spPr>
        <a:xfrm>
          <a:off x="7436395" y="1746903"/>
          <a:ext cx="189118" cy="163194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13DDA0E-168D-458B-9E7D-033AC368BD6E}">
      <dsp:nvSpPr>
        <dsp:cNvPr id="0" name=""/>
        <dsp:cNvSpPr/>
      </dsp:nvSpPr>
      <dsp:spPr>
        <a:xfrm>
          <a:off x="6497963" y="1579798"/>
          <a:ext cx="1621264" cy="1392138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6000" r="-26000"/>
          </a:stretch>
        </a:blipFill>
        <a:ln w="1270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23F095F-BF4A-4CEA-A558-D2CF82885783}">
      <dsp:nvSpPr>
        <dsp:cNvPr id="0" name=""/>
        <dsp:cNvSpPr/>
      </dsp:nvSpPr>
      <dsp:spPr>
        <a:xfrm flipH="1" flipV="1">
          <a:off x="8373372" y="5099701"/>
          <a:ext cx="45804" cy="46627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79C9D1F-4D59-4BCE-86D8-64F5B15BBEB9}">
      <dsp:nvSpPr>
        <dsp:cNvPr id="0" name=""/>
        <dsp:cNvSpPr/>
      </dsp:nvSpPr>
      <dsp:spPr>
        <a:xfrm>
          <a:off x="1637343" y="2146735"/>
          <a:ext cx="1621264" cy="1392138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65000"/>
                <a:lumMod val="110000"/>
              </a:schemeClr>
            </a:gs>
            <a:gs pos="88000">
              <a:schemeClr val="accent1">
                <a:hueOff val="0"/>
                <a:satOff val="0"/>
                <a:lumOff val="0"/>
                <a:alphaOff val="0"/>
                <a:tint val="90000"/>
              </a:schemeClr>
            </a:gs>
          </a:gsLst>
          <a:lin ang="5400000" scaled="0"/>
        </a:gradFill>
        <a:ln w="1270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17780" rIns="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kern="1200" dirty="0"/>
            <a:t>Accueil informel</a:t>
          </a:r>
        </a:p>
      </dsp:txBody>
      <dsp:txXfrm>
        <a:off x="1888460" y="2362363"/>
        <a:ext cx="1119030" cy="960882"/>
      </dsp:txXfrm>
    </dsp:sp>
    <dsp:sp modelId="{14D7C0AA-134A-4113-AF08-5D08734DEC33}">
      <dsp:nvSpPr>
        <dsp:cNvPr id="0" name=""/>
        <dsp:cNvSpPr/>
      </dsp:nvSpPr>
      <dsp:spPr>
        <a:xfrm>
          <a:off x="2524334" y="4071387"/>
          <a:ext cx="189118" cy="163194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AAC92F9-D175-4EAF-A03E-41AE76D802D0}">
      <dsp:nvSpPr>
        <dsp:cNvPr id="0" name=""/>
        <dsp:cNvSpPr/>
      </dsp:nvSpPr>
      <dsp:spPr>
        <a:xfrm>
          <a:off x="1562228" y="3800727"/>
          <a:ext cx="1621264" cy="1392138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" r="-7000"/>
          </a:stretch>
        </a:blipFill>
        <a:ln w="1270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8379313-0FC7-431A-AA81-DE342ED072DC}">
      <dsp:nvSpPr>
        <dsp:cNvPr id="0" name=""/>
        <dsp:cNvSpPr/>
      </dsp:nvSpPr>
      <dsp:spPr>
        <a:xfrm flipH="1" flipV="1">
          <a:off x="7777024" y="5285104"/>
          <a:ext cx="86888" cy="45720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cycle4">
  <dgm:title val=""/>
  <dgm:desc val=""/>
  <dgm:catLst>
    <dgm:cat type="relationship" pri="26000"/>
    <dgm:cat type="cycle" pri="13000"/>
    <dgm:cat type="matrix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cycleMatrixDiagram">
    <dgm:varLst>
      <dgm:chMax val="1"/>
      <dgm:dir/>
      <dgm:animLvl val="lvl"/>
      <dgm:resizeHandles val="exact"/>
    </dgm:varLst>
    <dgm:alg type="composite">
      <dgm:param type="ar" val="1.3"/>
    </dgm:alg>
    <dgm:shape xmlns:r="http://schemas.openxmlformats.org/officeDocument/2006/relationships" r:blip="">
      <dgm:adjLst/>
    </dgm:shape>
    <dgm:presOf/>
    <dgm:constrLst>
      <dgm:constr type="w" for="ch" forName="children" refType="w"/>
      <dgm:constr type="h" for="ch" forName="children" refType="w" refFor="ch" refForName="children" fact="0.77"/>
      <dgm:constr type="ctrX" for="ch" forName="children" refType="w" fact="0.5"/>
      <dgm:constr type="ctrY" for="ch" forName="children" refType="h" fact="0.5"/>
      <dgm:constr type="w" for="ch" forName="circle" refType="w"/>
      <dgm:constr type="h" for="ch" forName="circle" refType="h"/>
      <dgm:constr type="ctrX" for="ch" forName="circle" refType="w" fact="0.5"/>
      <dgm:constr type="ctrY" for="ch" forName="circle" refType="h" fact="0.5"/>
      <dgm:constr type="w" for="ch" forName="center1" refType="w" fact="0.115"/>
      <dgm:constr type="h" for="ch" forName="center1" refType="w" fact="0.1"/>
      <dgm:constr type="ctrX" for="ch" forName="center1" refType="w" fact="0.5"/>
      <dgm:constr type="ctrY" for="ch" forName="center1" refType="h" fact="0.475"/>
      <dgm:constr type="w" for="ch" forName="center2" refType="w" fact="0.115"/>
      <dgm:constr type="h" for="ch" forName="center2" refType="w" fact="0.1"/>
      <dgm:constr type="ctrX" for="ch" forName="center2" refType="w" fact="0.5"/>
      <dgm:constr type="ctrY" for="ch" forName="center2" refType="h" fact="0.525"/>
    </dgm:constrLst>
    <dgm:ruleLst/>
    <dgm:choose name="Name0">
      <dgm:if name="Name1" axis="ch" ptType="node" func="cnt" op="gte" val="1">
        <dgm:layoutNode name="children">
          <dgm:alg type="composite">
            <dgm:param type="ar" val="1.3"/>
          </dgm:alg>
          <dgm:shape xmlns:r="http://schemas.openxmlformats.org/officeDocument/2006/relationships" r:blip="">
            <dgm:adjLst/>
          </dgm:shape>
          <dgm:presOf/>
          <dgm:choose name="Name2">
            <dgm:if name="Name3" func="var" arg="dir" op="equ" val="norm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l" for="ch" forName="child1group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r" for="ch" forName="child2group" refType="w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r" for="ch" forName="child3group" refType="w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l" for="ch" forName="child4group"/>
              </dgm:constrLst>
            </dgm:if>
            <dgm:else name="Name4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r" for="ch" forName="child1group" refType="w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l" for="ch" forName="child2group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l" for="ch" forName="child3group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r" for="ch" forName="child4group" refType="w"/>
              </dgm:constrLst>
            </dgm:else>
          </dgm:choose>
          <dgm:ruleLst/>
          <dgm:choose name="Name5">
            <dgm:if name="Name6" axis="ch ch" ptType="node node" st="1 1" cnt="1 0" func="cnt" op="gte" val="1">
              <dgm:layoutNode name="child1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7">
                  <dgm:if name="Name8" func="var" arg="dir" op="equ" val="norm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l" for="ch" forName="child1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l" for="ch" forName="child1Text"/>
                    </dgm:constrLst>
                  </dgm:if>
                  <dgm:else name="Name9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r" for="ch" forName="child1" refType="w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r" for="ch" forName="child1Text" refType="w"/>
                    </dgm:constrLst>
                  </dgm:else>
                </dgm:choose>
                <dgm:ruleLst/>
                <dgm:layoutNode name="child1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1 1" cnt="1 0"/>
                  <dgm:constrLst/>
                  <dgm:ruleLst/>
                </dgm:layoutNode>
                <dgm:layoutNode name="child1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1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0"/>
          </dgm:choose>
          <dgm:choose name="Name11">
            <dgm:if name="Name12" axis="ch ch" ptType="node node" st="2 1" cnt="1 0" func="cnt" op="gte" val="1">
              <dgm:layoutNode name="child2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choose name="Name13">
                  <dgm:if name="Name14" func="var" arg="dir" op="equ" val="norm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r" for="ch" forName="child2" refType="w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r" for="ch" forName="child2Text" refType="w"/>
                    </dgm:constrLst>
                  </dgm:if>
                  <dgm:else name="Name15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l" for="ch" forName="child2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l" for="ch" forName="child2Text"/>
                    </dgm:constrLst>
                  </dgm:else>
                </dgm:choose>
                <dgm:ruleLst/>
                <dgm:layoutNode name="child2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2 1" cnt="1 0"/>
                  <dgm:constrLst/>
                  <dgm:ruleLst/>
                </dgm:layoutNode>
                <dgm:layoutNode name="child2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2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6"/>
          </dgm:choose>
          <dgm:choose name="Name17">
            <dgm:if name="Name18" axis="ch ch" ptType="node node" st="3 1" cnt="1 0" func="cnt" op="gte" val="1">
              <dgm:layoutNode name="child3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19">
                  <dgm:if name="Name20" func="var" arg="dir" op="equ" val="norm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r" for="ch" forName="child3" refType="w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r" for="ch" forName="child3Text" refType="w"/>
                    </dgm:constrLst>
                  </dgm:if>
                  <dgm:else name="Name21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l" for="ch" forName="child3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l" for="ch" forName="child3Text"/>
                    </dgm:constrLst>
                  </dgm:else>
                </dgm:choose>
                <dgm:ruleLst/>
                <dgm:layoutNode name="child3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3 1" cnt="1 0"/>
                  <dgm:constrLst/>
                  <dgm:ruleLst/>
                </dgm:layoutNode>
                <dgm:layoutNode name="child3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3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2"/>
          </dgm:choose>
          <dgm:choose name="Name23">
            <dgm:if name="Name24" axis="ch ch" ptType="node node" st="4 1" cnt="1 0" func="cnt" op="gte" val="1">
              <dgm:layoutNode name="child4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25">
                  <dgm:if name="Name26" func="var" arg="dir" op="equ" val="norm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l" for="ch" forName="child4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l" for="ch" forName="child4Text"/>
                    </dgm:constrLst>
                  </dgm:if>
                  <dgm:else name="Name27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r" for="ch" forName="child4" refType="w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r" for="ch" forName="child4Text" refType="w"/>
                    </dgm:constrLst>
                  </dgm:else>
                </dgm:choose>
                <dgm:ruleLst/>
                <dgm:layoutNode name="child4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4 1" cnt="1 0"/>
                  <dgm:constrLst/>
                  <dgm:ruleLst/>
                </dgm:layoutNode>
                <dgm:layoutNode name="child4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4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8"/>
          </dgm:choose>
          <dgm:layoutNode name="child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ircle">
          <dgm:alg type="composite">
            <dgm:param type="ar" val="1"/>
          </dgm:alg>
          <dgm:shape xmlns:r="http://schemas.openxmlformats.org/officeDocument/2006/relationships" r:blip="">
            <dgm:adjLst/>
          </dgm:shape>
          <dgm:presOf/>
          <dgm:choose name="Name29">
            <dgm:if name="Name30" func="var" arg="dir" op="equ" val="norm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r" for="ch" forName="quadrant1" refType="w" fact="0.5"/>
                <dgm:constr type="rOff" for="ch" forName="quadrant1" refType="w" fact="-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l" for="ch" forName="quadrant2" refType="w" fact="0.5"/>
                <dgm:constr type="lOff" for="ch" forName="quadrant2" refType="w" fact="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l" for="ch" forName="quadrant3" refType="w" fact="0.5"/>
                <dgm:constr type="lOff" for="ch" forName="quadrant3" refType="w" fact="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r" for="ch" forName="quadrant4" refType="w" fact="0.5"/>
                <dgm:constr type="rOff" for="ch" forName="quadrant4" refType="w" fact="-0.01"/>
              </dgm:constrLst>
            </dgm:if>
            <dgm:else name="Name31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l" for="ch" forName="quadrant1" refType="w" fact="0.5"/>
                <dgm:constr type="lOff" for="ch" forName="quadrant1" refType="w" fact="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r" for="ch" forName="quadrant2" refType="w" fact="0.5"/>
                <dgm:constr type="rOff" for="ch" forName="quadrant2" refType="w" fact="-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r" for="ch" forName="quadrant3" refType="w" fact="0.5"/>
                <dgm:constr type="rOff" for="ch" forName="quadrant3" refType="w" fact="-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l" for="ch" forName="quadrant4" refType="w" fact="0.5"/>
                <dgm:constr type="lOff" for="ch" forName="quadrant4" refType="w" fact="0.01"/>
              </dgm:constrLst>
            </dgm:else>
          </dgm:choose>
          <dgm:ruleLst/>
          <dgm:layoutNode name="quadrant1" styleLbl="node1">
            <dgm:varLst>
              <dgm:chMax val="1"/>
              <dgm:bulletEnabled val="1"/>
            </dgm:varLst>
            <dgm:alg type="tx"/>
            <dgm:choose name="Name32">
              <dgm:if name="Name33" func="var" arg="dir" op="equ" val="norm">
                <dgm:shape xmlns:r="http://schemas.openxmlformats.org/officeDocument/2006/relationships" type="pieWedge" r:blip="">
                  <dgm:adjLst/>
                </dgm:shape>
              </dgm:if>
              <dgm:else name="Name34">
                <dgm:shape xmlns:r="http://schemas.openxmlformats.org/officeDocument/2006/relationships" rot="90" type="pieWedge" r:blip="">
                  <dgm:adjLst/>
                </dgm:shape>
              </dgm:else>
            </dgm:choose>
            <dgm:presOf axis="ch" ptType="node" cnt="1"/>
            <dgm:constrLst/>
            <dgm:ruleLst>
              <dgm:rule type="primFontSz" val="5" fact="NaN" max="NaN"/>
            </dgm:ruleLst>
          </dgm:layoutNode>
          <dgm:layoutNode name="quadrant2" styleLbl="node1">
            <dgm:varLst>
              <dgm:chMax val="1"/>
              <dgm:bulletEnabled val="1"/>
            </dgm:varLst>
            <dgm:alg type="tx"/>
            <dgm:choose name="Name35">
              <dgm:if name="Name36" func="var" arg="dir" op="equ" val="norm">
                <dgm:shape xmlns:r="http://schemas.openxmlformats.org/officeDocument/2006/relationships" rot="90" type="pieWedge" r:blip="">
                  <dgm:adjLst/>
                </dgm:shape>
              </dgm:if>
              <dgm:else name="Name37">
                <dgm:shape xmlns:r="http://schemas.openxmlformats.org/officeDocument/2006/relationships" type="pieWedge" r:blip="">
                  <dgm:adjLst/>
                </dgm:shape>
              </dgm:else>
            </dgm:choose>
            <dgm:presOf axis="ch" ptType="node" st="2" cnt="1"/>
            <dgm:constrLst/>
            <dgm:ruleLst>
              <dgm:rule type="primFontSz" val="5" fact="NaN" max="NaN"/>
            </dgm:ruleLst>
          </dgm:layoutNode>
          <dgm:layoutNode name="quadrant3" styleLbl="node1">
            <dgm:varLst>
              <dgm:chMax val="1"/>
              <dgm:bulletEnabled val="1"/>
            </dgm:varLst>
            <dgm:alg type="tx"/>
            <dgm:choose name="Name38">
              <dgm:if name="Name39" func="var" arg="dir" op="equ" val="norm">
                <dgm:shape xmlns:r="http://schemas.openxmlformats.org/officeDocument/2006/relationships" rot="180" type="pieWedge" r:blip="">
                  <dgm:adjLst/>
                </dgm:shape>
              </dgm:if>
              <dgm:else name="Name40">
                <dgm:shape xmlns:r="http://schemas.openxmlformats.org/officeDocument/2006/relationships" rot="270" type="pieWedge" r:blip="">
                  <dgm:adjLst/>
                </dgm:shape>
              </dgm:else>
            </dgm:choose>
            <dgm:presOf axis="ch" ptType="node" st="3" cnt="1"/>
            <dgm:constrLst/>
            <dgm:ruleLst>
              <dgm:rule type="primFontSz" val="5" fact="NaN" max="NaN"/>
            </dgm:ruleLst>
          </dgm:layoutNode>
          <dgm:layoutNode name="quadrant4" styleLbl="node1">
            <dgm:varLst>
              <dgm:chMax val="1"/>
              <dgm:bulletEnabled val="1"/>
            </dgm:varLst>
            <dgm:alg type="tx"/>
            <dgm:choose name="Name41">
              <dgm:if name="Name42" func="var" arg="dir" op="equ" val="norm">
                <dgm:shape xmlns:r="http://schemas.openxmlformats.org/officeDocument/2006/relationships" rot="270" type="pieWedge" r:blip="">
                  <dgm:adjLst/>
                </dgm:shape>
              </dgm:if>
              <dgm:else name="Name43">
                <dgm:shape xmlns:r="http://schemas.openxmlformats.org/officeDocument/2006/relationships" rot="180" type="pieWedge" r:blip="">
                  <dgm:adjLst/>
                </dgm:shape>
              </dgm:else>
            </dgm:choose>
            <dgm:presOf axis="ch" ptType="node" st="4" cnt="1"/>
            <dgm:constrLst/>
            <dgm:ruleLst>
              <dgm:rule type="primFontSz" val="5" fact="NaN" max="NaN"/>
            </dgm:ruleLst>
          </dgm:layoutNode>
          <dgm:layoutNode name="quadrant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enter1" styleLbl="fgShp">
          <dgm:alg type="sp"/>
          <dgm:choose name="Name44">
            <dgm:if name="Name45" func="var" arg="dir" op="equ" val="norm">
              <dgm:shape xmlns:r="http://schemas.openxmlformats.org/officeDocument/2006/relationships" type="circularArrow" r:blip="" zOrderOff="16">
                <dgm:adjLst/>
              </dgm:shape>
            </dgm:if>
            <dgm:else name="Name46">
              <dgm:shape xmlns:r="http://schemas.openxmlformats.org/officeDocument/2006/relationships" rot="180" type="leftCircularArrow" r:blip="" zOrderOff="16">
                <dgm:adjLst/>
              </dgm:shape>
            </dgm:else>
          </dgm:choose>
          <dgm:presOf/>
          <dgm:constrLst/>
          <dgm:ruleLst/>
        </dgm:layoutNode>
        <dgm:layoutNode name="center2" styleLbl="fgShp">
          <dgm:alg type="sp"/>
          <dgm:choose name="Name47">
            <dgm:if name="Name48" func="var" arg="dir" op="equ" val="norm">
              <dgm:shape xmlns:r="http://schemas.openxmlformats.org/officeDocument/2006/relationships" rot="180" type="circularArrow" r:blip="" zOrderOff="16">
                <dgm:adjLst/>
              </dgm:shape>
            </dgm:if>
            <dgm:else name="Name49">
              <dgm:shape xmlns:r="http://schemas.openxmlformats.org/officeDocument/2006/relationships" type="leftCircularArrow" r:blip="" zOrderOff="16">
                <dgm:adjLst/>
              </dgm:shape>
            </dgm:else>
          </dgm:choose>
          <dgm:presOf/>
          <dgm:constrLst/>
          <dgm:ruleLst/>
        </dgm:layoutNode>
      </dgm:if>
      <dgm:else name="Name50"/>
    </dgm:choos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HexagonCluster">
  <dgm:title val=""/>
  <dgm:desc val=""/>
  <dgm:catLst>
    <dgm:cat type="picture" pri="21000"/>
    <dgm:cat type="relationship" pri="3200"/>
    <dgm:cat type="pictureconvert" pri="21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clrData>
  <dgm:layoutNode name="Name0">
    <dgm:varLst>
      <dgm:chMax val="21"/>
      <dgm:chPref val="21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1.3871"/>
        </dgm:alg>
        <dgm:constrLst>
          <dgm:constr type="primFontSz" for="des" ptType="node" op="equ" val="65"/>
          <dgm:constr type="l" for="ch" forName="text1" refType="w" fact="0.4525"/>
          <dgm:constr type="t" for="ch" forName="text1" refType="h" fact="0.346"/>
          <dgm:constr type="w" for="ch" forName="text1" refType="w" fact="0.5475"/>
          <dgm:constr type="h" for="ch" forName="text1" refType="h" fact="0.654"/>
          <dgm:constr type="l" for="ch" forName="textaccent1" refType="w" fact="0.4652"/>
          <dgm:constr type="t" for="ch" forName="textaccent1" refType="h" fact="0.6348"/>
          <dgm:constr type="w" for="ch" forName="textaccent1" refType="w" fact="0.0639"/>
          <dgm:constr type="h" for="ch" forName="textaccent1" refType="h" fact="0.0765"/>
          <dgm:constr type="l" for="ch" forName="image1" refType="w" fact="0"/>
          <dgm:constr type="t" for="ch" forName="image1" refType="h" fact="0"/>
          <dgm:constr type="w" for="ch" forName="image1" refType="w" fact="0.5468"/>
          <dgm:constr type="h" for="ch" forName="image1" refType="h" fact="0.6538"/>
          <dgm:constr type="l" for="ch" forName="imageaccent1" refType="w" fact="0.3702"/>
          <dgm:constr type="t" for="ch" forName="imageaccent1" refType="h" fact="0.5633"/>
          <dgm:constr type="w" for="ch" forName="imageaccent1" refType="w" fact="0.0639"/>
          <dgm:constr type="h" for="ch" forName="imageaccent1" refType="h" fact="0.0765"/>
        </dgm:constrLst>
      </dgm:if>
      <dgm:if name="Name3" axis="ch" ptType="node" func="cnt" op="equ" val="2">
        <dgm:alg type="composite">
          <dgm:param type="ar" val="2.6443"/>
        </dgm:alg>
        <dgm:constrLst>
          <dgm:constr type="primFontSz" for="des" ptType="node" op="equ" val="65"/>
          <dgm:constr type="l" for="ch" forName="text1" refType="w" fact="0.2383"/>
          <dgm:constr type="t" for="ch" forName="text1" refType="h" fact="0.3501"/>
          <dgm:constr type="w" for="ch" forName="text1" refType="w" fact="0.285"/>
          <dgm:constr type="h" for="ch" forName="text1" refType="h" fact="0.6499"/>
          <dgm:constr type="l" for="ch" forName="textaccent1" refType="w" fact="0.2472"/>
          <dgm:constr type="t" for="ch" forName="textaccent1" refType="h" fact="0.6371"/>
          <dgm:constr type="w" for="ch" forName="textaccent1" refType="w" fact="0.0333"/>
          <dgm:constr type="h" for="ch" forName="textaccent1" refType="h" fact="0.076"/>
          <dgm:constr type="l" for="ch" forName="image1" refType="w" fact="0"/>
          <dgm:constr type="t" for="ch" forName="image1" refType="h" fact="0"/>
          <dgm:constr type="w" for="ch" forName="image1" refType="w" fact="0.285"/>
          <dgm:constr type="h" for="ch" forName="image1" refType="h" fact="0.6499"/>
          <dgm:constr type="l" for="ch" forName="imageaccent1" refType="w" fact="0.1942"/>
          <dgm:constr type="t" for="ch" forName="imageaccent1" refType="h" fact="0.5602"/>
          <dgm:constr type="w" for="ch" forName="imageaccent1" refType="w" fact="0.0333"/>
          <dgm:constr type="h" for="ch" forName="imageaccent1" refType="h" fact="0.076"/>
          <dgm:constr type="l" for="ch" forName="text2" refType="w" fact="0.4767"/>
          <dgm:constr type="t" for="ch" forName="text2" refType="h" fact="0"/>
          <dgm:constr type="w" for="ch" forName="text2" refType="w" fact="0.285"/>
          <dgm:constr type="h" for="ch" forName="text2" refType="h" fact="0.6499"/>
          <dgm:constr type="l" for="ch" forName="textaccent2" refType="w" fact="0.6709"/>
          <dgm:constr type="t" for="ch" forName="textaccent2" refType="h" fact="0.5602"/>
          <dgm:constr type="w" for="ch" forName="textaccent2" refType="w" fact="0.0333"/>
          <dgm:constr type="h" for="ch" forName="textaccent2" refType="h" fact="0.076"/>
          <dgm:constr type="l" for="ch" forName="image2" refType="w" fact="0.715"/>
          <dgm:constr type="t" for="ch" forName="image2" refType="h" fact="0.3501"/>
          <dgm:constr type="w" for="ch" forName="image2" refType="w" fact="0.285"/>
          <dgm:constr type="h" for="ch" forName="image2" refType="h" fact="0.6499"/>
          <dgm:constr type="l" for="ch" forName="imageaccent2" refType="w" fact="0.7239"/>
          <dgm:constr type="t" for="ch" forName="imageaccent2" refType="h" fact="0.6371"/>
          <dgm:constr type="w" for="ch" forName="imageaccent2" refType="w" fact="0.0333"/>
          <dgm:constr type="h" for="ch" forName="imageaccent2" refType="h" fact="0.076"/>
        </dgm:constrLst>
      </dgm:if>
      <dgm:if name="Name4" axis="ch" ptType="node" func="cnt" op="equ" val="3">
        <dgm:alg type="composite">
          <dgm:param type="ar" val="1.5623"/>
        </dgm:alg>
        <dgm:constrLst>
          <dgm:constr type="primFontSz" for="des" ptType="node" op="equ" val="65"/>
          <dgm:constr type="l" for="ch" forName="text1" refType="w" fact="0.2402"/>
          <dgm:constr type="t" for="ch" forName="text1" refType="h" fact="0.6215"/>
          <dgm:constr type="w" for="ch" forName="text1" refType="w" fact="0.281"/>
          <dgm:constr type="h" for="ch" forName="text1" refType="h" fact="0.3785"/>
          <dgm:constr type="l" for="ch" forName="textaccent1" refType="w" fact="0.2475"/>
          <dgm:constr type="t" for="ch" forName="textaccent1" refType="h" fact="0.7886"/>
          <dgm:constr type="w" for="ch" forName="textaccent1" refType="w" fact="0.0329"/>
          <dgm:constr type="h" for="ch" forName="textaccent1" refType="h" fact="0.0443"/>
          <dgm:constr type="l" for="ch" forName="image1" refType="w" fact="0"/>
          <dgm:constr type="t" for="ch" forName="image1" refType="h" fact="0.4182"/>
          <dgm:constr type="w" for="ch" forName="image1" refType="w" fact="0.281"/>
          <dgm:constr type="h" for="ch" forName="image1" refType="h" fact="0.3785"/>
          <dgm:constr type="l" for="ch" forName="imageaccent1" refType="w" fact="0.1913"/>
          <dgm:constr type="t" for="ch" forName="imageaccent1" refType="h" fact="0.7467"/>
          <dgm:constr type="w" for="ch" forName="imageaccent1" refType="w" fact="0.0329"/>
          <dgm:constr type="h" for="ch" forName="imageaccent1" refType="h" fact="0.0443"/>
          <dgm:constr type="l" for="ch" forName="text2" refType="w" fact="0.4796"/>
          <dgm:constr type="t" for="ch" forName="text2" refType="h" fact="0.4137"/>
          <dgm:constr type="w" for="ch" forName="text2" refType="w" fact="0.281"/>
          <dgm:constr type="h" for="ch" forName="text2" refType="h" fact="0.3785"/>
          <dgm:constr type="l" for="ch" forName="textaccent2" refType="w" fact="0.6717"/>
          <dgm:constr type="t" for="ch" forName="textaccent2" refType="h" fact="0.7418"/>
          <dgm:constr type="w" for="ch" forName="textaccent2" refType="w" fact="0.0329"/>
          <dgm:constr type="h" for="ch" forName="textaccent2" refType="h" fact="0.0443"/>
          <dgm:constr type="l" for="ch" forName="image2" refType="w" fact="0.719"/>
          <dgm:constr type="t" for="ch" forName="image2" refType="h" fact="0.6215"/>
          <dgm:constr type="w" for="ch" forName="image2" refType="w" fact="0.281"/>
          <dgm:constr type="h" for="ch" forName="image2" refType="h" fact="0.3785"/>
          <dgm:constr type="l" for="ch" forName="imageaccent2" refType="w" fact="0.7263"/>
          <dgm:constr type="t" for="ch" forName="imageaccent2" refType="h" fact="0.7886"/>
          <dgm:constr type="w" for="ch" forName="imageaccent2" refType="w" fact="0.0329"/>
          <dgm:constr type="h" for="ch" forName="imageaccent2" refType="h" fact="0.0443"/>
          <dgm:constr type="l" for="ch" forName="text3" refType="w" fact="0.2402"/>
          <dgm:constr type="t" for="ch" forName="text3" refType="h" fact="0.2068"/>
          <dgm:constr type="w" for="ch" forName="text3" refType="w" fact="0.281"/>
          <dgm:constr type="h" for="ch" forName="text3" refType="h" fact="0.3785"/>
          <dgm:constr type="l" for="ch" forName="textaccent3" refType="w" fact="0.4307"/>
          <dgm:constr type="t" for="ch" forName="textaccent3" refType="h" fact="0.215"/>
          <dgm:constr type="w" for="ch" forName="textaccent3" refType="w" fact="0.0329"/>
          <dgm:constr type="h" for="ch" forName="textaccent3" refType="h" fact="0.0443"/>
          <dgm:constr type="l" for="ch" forName="image3" refType="w" fact="0.4796"/>
          <dgm:constr type="t" for="ch" forName="image3" refType="h" fact="0"/>
          <dgm:constr type="w" for="ch" forName="image3" refType="w" fact="0.281"/>
          <dgm:constr type="h" for="ch" forName="image3" refType="h" fact="0.3785"/>
          <dgm:constr type="l" for="ch" forName="imageaccent3" refType="w" fact="0.4879"/>
          <dgm:constr type="t" for="ch" forName="imageaccent3" refType="h" fact="0.1662"/>
          <dgm:constr type="w" for="ch" forName="imageaccent3" refType="w" fact="0.0329"/>
          <dgm:constr type="h" for="ch" forName="imageaccent3" refType="h" fact="0.0443"/>
        </dgm:constrLst>
      </dgm:if>
      <dgm:if name="Name5" axis="ch" ptType="node" func="cnt" op="equ" val="4">
        <dgm:alg type="composite">
          <dgm:param type="ar" val="1.943"/>
        </dgm:alg>
        <dgm:constrLst>
          <dgm:constr type="primFontSz" for="des" ptType="node" op="equ" val="65"/>
          <dgm:constr type="l" for="ch" forName="image2" refType="w" fact="0.5787"/>
          <dgm:constr type="t" for="ch" forName="image2" refType="h" fact="0.6208"/>
          <dgm:constr type="w" for="ch" forName="image2" refType="w" fact="0.227"/>
          <dgm:constr type="h" for="ch" forName="image2" refType="h" fact="0.3786"/>
          <dgm:constr type="l" for="ch" forName="text4" refType="w" fact="0.5787"/>
          <dgm:constr type="t" for="ch" forName="text4" refType="h" fact="0.2081"/>
          <dgm:constr type="w" for="ch" forName="text4" refType="w" fact="0.227"/>
          <dgm:constr type="h" for="ch" forName="text4" refType="h" fact="0.3786"/>
          <dgm:constr type="l" for="ch" forName="text2" refType="w" fact="0.3852"/>
          <dgm:constr type="t" for="ch" forName="text2" refType="h" fact="0.4127"/>
          <dgm:constr type="w" for="ch" forName="text2" refType="w" fact="0.227"/>
          <dgm:constr type="h" for="ch" forName="text2" refType="h" fact="0.3786"/>
          <dgm:constr type="l" for="ch" forName="image3" refType="w" fact="0.3852"/>
          <dgm:constr type="t" for="ch" forName="image3" refType="h" fact="0"/>
          <dgm:constr type="w" for="ch" forName="image3" refType="w" fact="0.227"/>
          <dgm:constr type="h" for="ch" forName="image3" refType="h" fact="0.3786"/>
          <dgm:constr type="l" for="ch" forName="text1" refType="w" fact="0.1927"/>
          <dgm:constr type="t" for="ch" forName="text1" refType="h" fact="0.6214"/>
          <dgm:constr type="w" for="ch" forName="text1" refType="w" fact="0.227"/>
          <dgm:constr type="h" for="ch" forName="text1" refType="h" fact="0.3786"/>
          <dgm:constr type="l" for="ch" forName="textaccent1" refType="w" fact="0.1998"/>
          <dgm:constr type="t" for="ch" forName="textaccent1" refType="h" fact="0.7887"/>
          <dgm:constr type="w" for="ch" forName="textaccent1" refType="w" fact="0.0265"/>
          <dgm:constr type="h" for="ch" forName="textaccent1" refType="h" fact="0.0444"/>
          <dgm:constr type="l" for="ch" forName="image1" refType="w" fact="0"/>
          <dgm:constr type="t" for="ch" forName="image1" refType="h" fact="0.4156"/>
          <dgm:constr type="w" for="ch" forName="image1" refType="w" fact="0.227"/>
          <dgm:constr type="h" for="ch" forName="image1" refType="h" fact="0.3786"/>
          <dgm:constr type="l" for="ch" forName="imageaccent1" refType="w" fact="0.1537"/>
          <dgm:constr type="t" for="ch" forName="imageaccent1" refType="h" fact="0.7417"/>
          <dgm:constr type="w" for="ch" forName="imageaccent1" refType="w" fact="0.0265"/>
          <dgm:constr type="h" for="ch" forName="imageaccent1" refType="h" fact="0.0444"/>
          <dgm:constr type="l" for="ch" forName="textaccent2" refType="w" fact="0.5407"/>
          <dgm:constr type="t" for="ch" forName="textaccent2" refType="h" fact="0.7384"/>
          <dgm:constr type="w" for="ch" forName="textaccent2" refType="w" fact="0.0265"/>
          <dgm:constr type="h" for="ch" forName="textaccent2" refType="h" fact="0.0444"/>
          <dgm:constr type="l" for="ch" forName="imageaccent2" refType="w" fact="0.5839"/>
          <dgm:constr type="t" for="ch" forName="imageaccent2" refType="h" fact="0.7904"/>
          <dgm:constr type="w" for="ch" forName="imageaccent2" refType="w" fact="0.0265"/>
          <dgm:constr type="h" for="ch" forName="imageaccent2" refType="h" fact="0.0444"/>
          <dgm:constr type="l" for="ch" forName="text3" refType="w" fact="0.1927"/>
          <dgm:constr type="t" for="ch" forName="text3" refType="h" fact="0.2087"/>
          <dgm:constr type="w" for="ch" forName="text3" refType="w" fact="0.227"/>
          <dgm:constr type="h" for="ch" forName="text3" refType="h" fact="0.3786"/>
          <dgm:constr type="l" for="ch" forName="textaccent3" refType="w" fact="0.3472"/>
          <dgm:constr type="t" for="ch" forName="textaccent3" refType="h" fact="0.2165"/>
          <dgm:constr type="w" for="ch" forName="textaccent3" refType="w" fact="0.0265"/>
          <dgm:constr type="h" for="ch" forName="textaccent3" refType="h" fact="0.0444"/>
          <dgm:constr type="l" for="ch" forName="imageaccent3" refType="w" fact="0.3904"/>
          <dgm:constr type="t" for="ch" forName="imageaccent3" refType="h" fact="0.1678"/>
          <dgm:constr type="w" for="ch" forName="imageaccent3" refType="w" fact="0.0265"/>
          <dgm:constr type="h" for="ch" forName="imageaccent3" refType="h" fact="0.0444"/>
          <dgm:constr type="l" for="ch" forName="textaccent4" refType="w" fact="0.7739"/>
          <dgm:constr type="t" for="ch" forName="textaccent4" refType="h" fact="0.3752"/>
          <dgm:constr type="w" for="ch" forName="textaccent4" refType="w" fact="0.0265"/>
          <dgm:constr type="h" for="ch" forName="textaccent4" refType="h" fact="0.0444"/>
          <dgm:constr type="l" for="ch" forName="image4" refType="w" fact="0.773"/>
          <dgm:constr type="t" for="ch" forName="image4" refType="h" fact="0.4162"/>
          <dgm:constr type="w" for="ch" forName="image4" refType="w" fact="0.227"/>
          <dgm:constr type="h" for="ch" forName="image4" refType="h" fact="0.3786"/>
          <dgm:constr type="l" for="ch" forName="imageaccent4" refType="w" fact="0.8188"/>
          <dgm:constr type="t" for="ch" forName="imageaccent4" refType="h" fact="0.4229"/>
          <dgm:constr type="w" for="ch" forName="imageaccent4" refType="w" fact="0.0265"/>
          <dgm:constr type="h" for="ch" forName="imageaccent4" refType="h" fact="0.0444"/>
        </dgm:constrLst>
      </dgm:if>
      <dgm:if name="Name6" axis="ch" ptType="node" func="cnt" op="equ" val="5">
        <dgm:alg type="composite">
          <dgm:param type="ar" val="2.3203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4193"/>
          <dgm:constr type="w" for="ch" forName="image4" refType="w" fact="0.1886"/>
          <dgm:constr type="h" for="ch" forName="image4" refType="h" fact="0.3757"/>
          <dgm:constr type="l" for="ch" forName="text5" refType="w" fact="0.6491"/>
          <dgm:constr type="t" for="ch" forName="text5" refType="h" fact="0.004"/>
          <dgm:constr type="w" for="ch" forName="text5" refType="w" fact="0.1886"/>
          <dgm:constr type="h" for="ch" forName="text5" refType="h" fact="0.3757"/>
          <dgm:constr type="l" for="ch" forName="image5" refType="w" fact="0.8114"/>
          <dgm:constr type="t" for="ch" forName="image5" refType="h" fact="0.2136"/>
          <dgm:constr type="w" for="ch" forName="image5" refType="w" fact="0.1886"/>
          <dgm:constr type="h" for="ch" forName="image5" refType="h" fact="0.3757"/>
          <dgm:constr type="l" for="ch" forName="image2" refType="w" fact="0.4868"/>
          <dgm:constr type="t" for="ch" forName="image2" refType="h" fact="0.6235"/>
          <dgm:constr type="w" for="ch" forName="image2" refType="w" fact="0.1886"/>
          <dgm:constr type="h" for="ch" forName="image2" refType="h" fact="0.3757"/>
          <dgm:constr type="l" for="ch" forName="text4" refType="w" fact="0.4868"/>
          <dgm:constr type="t" for="ch" forName="text4" refType="h" fact="0.2081"/>
          <dgm:constr type="w" for="ch" forName="text4" refType="w" fact="0.1886"/>
          <dgm:constr type="h" for="ch" forName="text4" refType="h" fact="0.3757"/>
          <dgm:constr type="l" for="ch" forName="text2" refType="w" fact="0.3246"/>
          <dgm:constr type="t" for="ch" forName="text2" refType="h" fact="0.4154"/>
          <dgm:constr type="w" for="ch" forName="text2" refType="w" fact="0.1886"/>
          <dgm:constr type="h" for="ch" forName="text2" refType="h" fact="0.3757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757"/>
          <dgm:constr type="l" for="ch" forName="text1" refType="w" fact="0.1623"/>
          <dgm:constr type="t" for="ch" forName="text1" refType="h" fact="0.6243"/>
          <dgm:constr type="w" for="ch" forName="text1" refType="w" fact="0.1886"/>
          <dgm:constr type="h" for="ch" forName="text1" refType="h" fact="0.3757"/>
          <dgm:constr type="l" for="ch" forName="text3" refType="w" fact="0.1623"/>
          <dgm:constr type="t" for="ch" forName="text3" refType="h" fact="0.2089"/>
          <dgm:constr type="w" for="ch" forName="text3" refType="w" fact="0.1886"/>
          <dgm:constr type="h" for="ch" forName="text3" refType="h" fact="0.3757"/>
          <dgm:constr type="l" for="ch" forName="textaccent1" refType="w" fact="0.1668"/>
          <dgm:constr type="t" for="ch" forName="textaccent1" refType="h" fact="0.7923"/>
          <dgm:constr type="w" for="ch" forName="textaccent1" refType="w" fact="0.022"/>
          <dgm:constr type="h" for="ch" forName="textaccent1" refType="h" fact="0.044"/>
          <dgm:constr type="l" for="ch" forName="image1" refType="w" fact="0"/>
          <dgm:constr type="t" for="ch" forName="image1" refType="h" fact="0.4166"/>
          <dgm:constr type="w" for="ch" forName="image1" refType="w" fact="0.1886"/>
          <dgm:constr type="h" for="ch" forName="image1" refType="h" fact="0.3757"/>
          <dgm:constr type="l" for="ch" forName="imageaccent1" refType="w" fact="0.1292"/>
          <dgm:constr type="t" for="ch" forName="imageaccent1" refType="h" fact="0.7424"/>
          <dgm:constr type="w" for="ch" forName="imageaccent1" refType="w" fact="0.022"/>
          <dgm:constr type="h" for="ch" forName="imageaccent1" refType="h" fact="0.044"/>
          <dgm:constr type="l" for="ch" forName="textaccent2" refType="w" fact="0.4544"/>
          <dgm:constr type="t" for="ch" forName="textaccent2" refType="h" fact="0.7404"/>
          <dgm:constr type="w" for="ch" forName="textaccent2" refType="w" fact="0.022"/>
          <dgm:constr type="h" for="ch" forName="textaccent2" refType="h" fact="0.044"/>
          <dgm:constr type="l" for="ch" forName="imageaccent2" refType="w" fact="0.4914"/>
          <dgm:constr type="t" for="ch" forName="imageaccent2" refType="h" fact="0.7907"/>
          <dgm:constr type="w" for="ch" forName="imageaccent2" refType="w" fact="0.022"/>
          <dgm:constr type="h" for="ch" forName="imageaccent2" refType="h" fact="0.044"/>
          <dgm:constr type="l" for="ch" forName="textaccent3" refType="w" fact="0.2915"/>
          <dgm:constr type="t" for="ch" forName="textaccent3" refType="h" fact="0.216"/>
          <dgm:constr type="w" for="ch" forName="textaccent3" refType="w" fact="0.022"/>
          <dgm:constr type="h" for="ch" forName="textaccent3" refType="h" fact="0.044"/>
          <dgm:constr type="l" for="ch" forName="imageaccent3" refType="w" fact="0.3299"/>
          <dgm:constr type="t" for="ch" forName="imageaccent3" refType="h" fact="0.1665"/>
          <dgm:constr type="w" for="ch" forName="imageaccent3" refType="w" fact="0.022"/>
          <dgm:constr type="h" for="ch" forName="imageaccent3" refType="h" fact="0.044"/>
          <dgm:constr type="l" for="ch" forName="textaccent4" refType="w" fact="0.65"/>
          <dgm:constr type="t" for="ch" forName="textaccent4" refType="h" fact="0.3746"/>
          <dgm:constr type="w" for="ch" forName="textaccent4" refType="w" fact="0.022"/>
          <dgm:constr type="h" for="ch" forName="textaccent4" refType="h" fact="0.044"/>
          <dgm:constr type="l" for="ch" forName="imageaccent4" refType="w" fact="0.6859"/>
          <dgm:constr type="t" for="ch" forName="imageaccent4" refType="h" fact="0.4261"/>
          <dgm:constr type="w" for="ch" forName="imageaccent4" refType="w" fact="0.022"/>
          <dgm:constr type="h" for="ch" forName="imageaccent4" refType="h" fact="0.044"/>
          <dgm:constr type="l" for="ch" forName="textaccent5" refType="w" fact="0.8123"/>
          <dgm:constr type="t" for="ch" forName="textaccent5" refType="h" fact="0.1724"/>
          <dgm:constr type="w" for="ch" forName="textaccent5" refType="w" fact="0.022"/>
          <dgm:constr type="h" for="ch" forName="textaccent5" refType="h" fact="0.044"/>
          <dgm:constr type="l" for="ch" forName="imageaccent5" refType="w" fact="0.849"/>
          <dgm:constr type="t" for="ch" forName="imageaccent5" refType="h" fact="0.222"/>
          <dgm:constr type="w" for="ch" forName="imageaccent5" refType="w" fact="0.022"/>
          <dgm:constr type="h" for="ch" forName="imageaccent5" refType="h" fact="0.044"/>
        </dgm:constrLst>
      </dgm:if>
      <dgm:if name="Name7" axis="ch" ptType="node" func="cnt" op="equ" val="6">
        <dgm:alg type="composite">
          <dgm:param type="ar" val="1.9179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3466"/>
          <dgm:constr type="w" for="ch" forName="image4" refType="w" fact="0.1886"/>
          <dgm:constr type="h" for="ch" forName="image4" refType="h" fact="0.3106"/>
          <dgm:constr type="l" for="ch" forName="text5" refType="w" fact="0.6491"/>
          <dgm:constr type="t" for="ch" forName="text5" refType="h" fact="0.0033"/>
          <dgm:constr type="w" for="ch" forName="text5" refType="w" fact="0.1886"/>
          <dgm:constr type="h" for="ch" forName="text5" refType="h" fact="0.3106"/>
          <dgm:constr type="l" for="ch" forName="image5" refType="w" fact="0.8114"/>
          <dgm:constr type="t" for="ch" forName="image5" refType="h" fact="0.1766"/>
          <dgm:constr type="w" for="ch" forName="image5" refType="w" fact="0.1886"/>
          <dgm:constr type="h" for="ch" forName="image5" refType="h" fact="0.3106"/>
          <dgm:constr type="l" for="ch" forName="image2" refType="w" fact="0.4868"/>
          <dgm:constr type="t" for="ch" forName="image2" refType="h" fact="0.5154"/>
          <dgm:constr type="w" for="ch" forName="image2" refType="w" fact="0.1886"/>
          <dgm:constr type="h" for="ch" forName="image2" refType="h" fact="0.3106"/>
          <dgm:constr type="l" for="ch" forName="text4" refType="w" fact="0.4868"/>
          <dgm:constr type="t" for="ch" forName="text4" refType="h" fact="0.172"/>
          <dgm:constr type="w" for="ch" forName="text4" refType="w" fact="0.1886"/>
          <dgm:constr type="h" for="ch" forName="text4" refType="h" fact="0.3106"/>
          <dgm:constr type="l" for="ch" forName="text2" refType="w" fact="0.3246"/>
          <dgm:constr type="t" for="ch" forName="text2" refType="h" fact="0.3434"/>
          <dgm:constr type="w" for="ch" forName="text2" refType="w" fact="0.1886"/>
          <dgm:constr type="h" for="ch" forName="text2" refType="h" fact="0.3106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106"/>
          <dgm:constr type="l" for="ch" forName="text1" refType="w" fact="0.1623"/>
          <dgm:constr type="t" for="ch" forName="text1" refType="h" fact="0.516"/>
          <dgm:constr type="w" for="ch" forName="text1" refType="w" fact="0.1886"/>
          <dgm:constr type="h" for="ch" forName="text1" refType="h" fact="0.3106"/>
          <dgm:constr type="l" for="ch" forName="text3" refType="w" fact="0.1623"/>
          <dgm:constr type="t" for="ch" forName="text3" refType="h" fact="0.1727"/>
          <dgm:constr type="w" for="ch" forName="text3" refType="w" fact="0.1886"/>
          <dgm:constr type="h" for="ch" forName="text3" refType="h" fact="0.3106"/>
          <dgm:constr type="l" for="ch" forName="textaccent1" refType="w" fact="0.1668"/>
          <dgm:constr type="t" for="ch" forName="textaccent1" refType="h" fact="0.6549"/>
          <dgm:constr type="w" for="ch" forName="textaccent1" refType="w" fact="0.022"/>
          <dgm:constr type="h" for="ch" forName="textaccent1" refType="h" fact="0.0364"/>
          <dgm:constr type="l" for="ch" forName="image1" refType="w" fact="0"/>
          <dgm:constr type="t" for="ch" forName="image1" refType="h" fact="0.3443"/>
          <dgm:constr type="w" for="ch" forName="image1" refType="w" fact="0.1886"/>
          <dgm:constr type="h" for="ch" forName="image1" refType="h" fact="0.3106"/>
          <dgm:constr type="l" for="ch" forName="imageaccent1" refType="w" fact="0.1292"/>
          <dgm:constr type="t" for="ch" forName="imageaccent1" refType="h" fact="0.6137"/>
          <dgm:constr type="w" for="ch" forName="imageaccent1" refType="w" fact="0.022"/>
          <dgm:constr type="h" for="ch" forName="imageaccent1" refType="h" fact="0.0364"/>
          <dgm:constr type="l" for="ch" forName="textaccent2" refType="w" fact="0.4544"/>
          <dgm:constr type="t" for="ch" forName="textaccent2" refType="h" fact="0.612"/>
          <dgm:constr type="w" for="ch" forName="textaccent2" refType="w" fact="0.022"/>
          <dgm:constr type="h" for="ch" forName="textaccent2" refType="h" fact="0.0364"/>
          <dgm:constr type="l" for="ch" forName="imageaccent2" refType="w" fact="0.4914"/>
          <dgm:constr type="t" for="ch" forName="imageaccent2" refType="h" fact="0.6536"/>
          <dgm:constr type="w" for="ch" forName="imageaccent2" refType="w" fact="0.022"/>
          <dgm:constr type="h" for="ch" forName="imageaccent2" refType="h" fact="0.0364"/>
          <dgm:constr type="l" for="ch" forName="textaccent3" refType="w" fact="0.2915"/>
          <dgm:constr type="t" for="ch" forName="textaccent3" refType="h" fact="0.1786"/>
          <dgm:constr type="w" for="ch" forName="textaccent3" refType="w" fact="0.022"/>
          <dgm:constr type="h" for="ch" forName="textaccent3" refType="h" fact="0.0364"/>
          <dgm:constr type="l" for="ch" forName="imageaccent3" refType="w" fact="0.3299"/>
          <dgm:constr type="t" for="ch" forName="imageaccent3" refType="h" fact="0.1376"/>
          <dgm:constr type="w" for="ch" forName="imageaccent3" refType="w" fact="0.022"/>
          <dgm:constr type="h" for="ch" forName="imageaccent3" refType="h" fact="0.0364"/>
          <dgm:constr type="l" for="ch" forName="textaccent4" refType="w" fact="0.65"/>
          <dgm:constr type="t" for="ch" forName="textaccent4" refType="h" fact="0.3096"/>
          <dgm:constr type="w" for="ch" forName="textaccent4" refType="w" fact="0.022"/>
          <dgm:constr type="h" for="ch" forName="textaccent4" refType="h" fact="0.0364"/>
          <dgm:constr type="l" for="ch" forName="imageaccent4" refType="w" fact="0.6859"/>
          <dgm:constr type="t" for="ch" forName="imageaccent4" refType="h" fact="0.3522"/>
          <dgm:constr type="w" for="ch" forName="imageaccent4" refType="w" fact="0.022"/>
          <dgm:constr type="h" for="ch" forName="imageaccent4" refType="h" fact="0.0364"/>
          <dgm:constr type="l" for="ch" forName="textaccent5" refType="w" fact="0.8123"/>
          <dgm:constr type="t" for="ch" forName="textaccent5" refType="h" fact="0.1425"/>
          <dgm:constr type="w" for="ch" forName="textaccent5" refType="w" fact="0.022"/>
          <dgm:constr type="h" for="ch" forName="textaccent5" refType="h" fact="0.0364"/>
          <dgm:constr type="l" for="ch" forName="imageaccent5" refType="w" fact="0.849"/>
          <dgm:constr type="t" for="ch" forName="imageaccent5" refType="h" fact="0.1835"/>
          <dgm:constr type="w" for="ch" forName="imageaccent5" refType="w" fact="0.022"/>
          <dgm:constr type="h" for="ch" forName="imageaccent5" refType="h" fact="0.0364"/>
          <dgm:constr type="l" for="ch" forName="image6" refType="w" fact="0.6491"/>
          <dgm:constr type="t" for="ch" forName="image6" refType="h" fact="0.6894"/>
          <dgm:constr type="w" for="ch" forName="image6" refType="w" fact="0.1886"/>
          <dgm:constr type="h" for="ch" forName="image6" refType="h" fact="0.3106"/>
          <dgm:constr type="l" for="ch" forName="text6" refType="w" fact="0.8114"/>
          <dgm:constr type="t" for="ch" forName="text6" refType="h" fact="0.5194"/>
          <dgm:constr type="w" for="ch" forName="text6" refType="w" fact="0.1886"/>
          <dgm:constr type="h" for="ch" forName="text6" refType="h" fact="0.3106"/>
          <dgm:constr type="l" for="ch" forName="imageaccent6" refType="w" fact="0.8138"/>
          <dgm:constr type="t" for="ch" forName="imageaccent6" refType="h" fact="0.8257"/>
          <dgm:constr type="w" for="ch" forName="imageaccent6" refType="w" fact="0.022"/>
          <dgm:constr type="h" for="ch" forName="imageaccent6" refType="h" fact="0.0364"/>
          <dgm:constr type="l" for="ch" forName="textaccent6" refType="w" fact="0.8488"/>
          <dgm:constr type="t" for="ch" forName="textaccent6" refType="h" fact="0.7914"/>
          <dgm:constr type="w" for="ch" forName="textaccent6" refType="w" fact="0.022"/>
          <dgm:constr type="h" for="ch" forName="textaccent6" refType="h" fact="0.0364"/>
        </dgm:constrLst>
      </dgm:if>
      <dgm:if name="Name8" axis="ch" ptType="node" func="cnt" op="equ" val="7">
        <dgm:alg type="composite">
          <dgm:param type="ar" val="1.6382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2961"/>
          <dgm:constr type="w" for="ch" forName="image4" refType="w" fact="0.1886"/>
          <dgm:constr type="h" for="ch" forName="image4" refType="h" fact="0.2653"/>
          <dgm:constr type="l" for="ch" forName="text5" refType="w" fact="0.6491"/>
          <dgm:constr type="t" for="ch" forName="text5" refType="h" fact="0.0028"/>
          <dgm:constr type="w" for="ch" forName="text5" refType="w" fact="0.1886"/>
          <dgm:constr type="h" for="ch" forName="text5" refType="h" fact="0.2653"/>
          <dgm:constr type="l" for="ch" forName="image5" refType="w" fact="0.8114"/>
          <dgm:constr type="t" for="ch" forName="image5" refType="h" fact="0.1508"/>
          <dgm:constr type="w" for="ch" forName="image5" refType="w" fact="0.1886"/>
          <dgm:constr type="h" for="ch" forName="image5" refType="h" fact="0.2653"/>
          <dgm:constr type="l" for="ch" forName="image2" refType="w" fact="0.4868"/>
          <dgm:constr type="t" for="ch" forName="image2" refType="h" fact="0.4402"/>
          <dgm:constr type="w" for="ch" forName="image2" refType="w" fact="0.1886"/>
          <dgm:constr type="h" for="ch" forName="image2" refType="h" fact="0.2653"/>
          <dgm:constr type="l" for="ch" forName="text4" refType="w" fact="0.4868"/>
          <dgm:constr type="t" for="ch" forName="text4" refType="h" fact="0.1469"/>
          <dgm:constr type="w" for="ch" forName="text4" refType="w" fact="0.1886"/>
          <dgm:constr type="h" for="ch" forName="text4" refType="h" fact="0.2653"/>
          <dgm:constr type="l" for="ch" forName="text2" refType="w" fact="0.3246"/>
          <dgm:constr type="t" for="ch" forName="text2" refType="h" fact="0.2933"/>
          <dgm:constr type="w" for="ch" forName="text2" refType="w" fact="0.1886"/>
          <dgm:constr type="h" for="ch" forName="text2" refType="h" fact="0.2653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2653"/>
          <dgm:constr type="l" for="ch" forName="text1" refType="w" fact="0.1623"/>
          <dgm:constr type="t" for="ch" forName="text1" refType="h" fact="0.4408"/>
          <dgm:constr type="w" for="ch" forName="text1" refType="w" fact="0.1886"/>
          <dgm:constr type="h" for="ch" forName="text1" refType="h" fact="0.2653"/>
          <dgm:constr type="l" for="ch" forName="text3" refType="w" fact="0.1623"/>
          <dgm:constr type="t" for="ch" forName="text3" refType="h" fact="0.1475"/>
          <dgm:constr type="w" for="ch" forName="text3" refType="w" fact="0.1886"/>
          <dgm:constr type="h" for="ch" forName="text3" refType="h" fact="0.2653"/>
          <dgm:constr type="l" for="ch" forName="textaccent1" refType="w" fact="0.1668"/>
          <dgm:constr type="t" for="ch" forName="textaccent1" refType="h" fact="0.5594"/>
          <dgm:constr type="w" for="ch" forName="textaccent1" refType="w" fact="0.022"/>
          <dgm:constr type="h" for="ch" forName="textaccent1" refType="h" fact="0.0311"/>
          <dgm:constr type="l" for="ch" forName="image1" refType="w" fact="0"/>
          <dgm:constr type="t" for="ch" forName="image1" refType="h" fact="0.2941"/>
          <dgm:constr type="w" for="ch" forName="image1" refType="w" fact="0.1886"/>
          <dgm:constr type="h" for="ch" forName="image1" refType="h" fact="0.2653"/>
          <dgm:constr type="l" for="ch" forName="imageaccent1" refType="w" fact="0.1292"/>
          <dgm:constr type="t" for="ch" forName="imageaccent1" refType="h" fact="0.5242"/>
          <dgm:constr type="w" for="ch" forName="imageaccent1" refType="w" fact="0.022"/>
          <dgm:constr type="h" for="ch" forName="imageaccent1" refType="h" fact="0.0311"/>
          <dgm:constr type="l" for="ch" forName="textaccent2" refType="w" fact="0.4544"/>
          <dgm:constr type="t" for="ch" forName="textaccent2" refType="h" fact="0.5228"/>
          <dgm:constr type="w" for="ch" forName="textaccent2" refType="w" fact="0.022"/>
          <dgm:constr type="h" for="ch" forName="textaccent2" refType="h" fact="0.0311"/>
          <dgm:constr type="l" for="ch" forName="imageaccent2" refType="w" fact="0.4914"/>
          <dgm:constr type="t" for="ch" forName="imageaccent2" refType="h" fact="0.5583"/>
          <dgm:constr type="w" for="ch" forName="imageaccent2" refType="w" fact="0.022"/>
          <dgm:constr type="h" for="ch" forName="imageaccent2" refType="h" fact="0.0311"/>
          <dgm:constr type="l" for="ch" forName="textaccent3" refType="w" fact="0.2907"/>
          <dgm:constr type="t" for="ch" forName="textaccent3" refType="h" fact="0.1511"/>
          <dgm:constr type="w" for="ch" forName="textaccent3" refType="w" fact="0.022"/>
          <dgm:constr type="h" for="ch" forName="textaccent3" refType="h" fact="0.0311"/>
          <dgm:constr type="l" for="ch" forName="imageaccent3" refType="w" fact="0.3299"/>
          <dgm:constr type="t" for="ch" forName="imageaccent3" refType="h" fact="0.1175"/>
          <dgm:constr type="w" for="ch" forName="imageaccent3" refType="w" fact="0.022"/>
          <dgm:constr type="h" for="ch" forName="imageaccent3" refType="h" fact="0.0311"/>
          <dgm:constr type="l" for="ch" forName="textaccent4" refType="w" fact="0.65"/>
          <dgm:constr type="t" for="ch" forName="textaccent4" refType="h" fact="0.2645"/>
          <dgm:constr type="w" for="ch" forName="textaccent4" refType="w" fact="0.022"/>
          <dgm:constr type="h" for="ch" forName="textaccent4" refType="h" fact="0.0311"/>
          <dgm:constr type="l" for="ch" forName="imageaccent4" refType="w" fact="0.6859"/>
          <dgm:constr type="t" for="ch" forName="imageaccent4" refType="h" fact="0.3008"/>
          <dgm:constr type="w" for="ch" forName="imageaccent4" refType="w" fact="0.022"/>
          <dgm:constr type="h" for="ch" forName="imageaccent4" refType="h" fact="0.0311"/>
          <dgm:constr type="l" for="ch" forName="textaccent5" refType="w" fact="0.8123"/>
          <dgm:constr type="t" for="ch" forName="textaccent5" refType="h" fact="0.1217"/>
          <dgm:constr type="w" for="ch" forName="textaccent5" refType="w" fact="0.022"/>
          <dgm:constr type="h" for="ch" forName="textaccent5" refType="h" fact="0.0311"/>
          <dgm:constr type="l" for="ch" forName="imageaccent5" refType="w" fact="0.849"/>
          <dgm:constr type="t" for="ch" forName="imageaccent5" refType="h" fact="0.1567"/>
          <dgm:constr type="w" for="ch" forName="imageaccent5" refType="w" fact="0.022"/>
          <dgm:constr type="h" for="ch" forName="imageaccent5" refType="h" fact="0.0311"/>
          <dgm:constr type="l" for="ch" forName="image6" refType="w" fact="0.6491"/>
          <dgm:constr type="t" for="ch" forName="image6" refType="h" fact="0.5889"/>
          <dgm:constr type="w" for="ch" forName="image6" refType="w" fact="0.1886"/>
          <dgm:constr type="h" for="ch" forName="image6" refType="h" fact="0.2653"/>
          <dgm:constr type="l" for="ch" forName="text6" refType="w" fact="0.8114"/>
          <dgm:constr type="t" for="ch" forName="text6" refType="h" fact="0.4436"/>
          <dgm:constr type="w" for="ch" forName="text6" refType="w" fact="0.1886"/>
          <dgm:constr type="h" for="ch" forName="text6" refType="h" fact="0.2653"/>
          <dgm:constr type="l" for="ch" forName="imageaccent6" refType="w" fact="0.8138"/>
          <dgm:constr type="t" for="ch" forName="imageaccent6" refType="h" fact="0.7053"/>
          <dgm:constr type="w" for="ch" forName="imageaccent6" refType="w" fact="0.022"/>
          <dgm:constr type="h" for="ch" forName="imageaccent6" refType="h" fact="0.0311"/>
          <dgm:constr type="l" for="ch" forName="textaccent6" refType="w" fact="0.8488"/>
          <dgm:constr type="t" for="ch" forName="textaccent6" refType="h" fact="0.676"/>
          <dgm:constr type="w" for="ch" forName="textaccent6" refType="w" fact="0.022"/>
          <dgm:constr type="h" for="ch" forName="textaccent6" refType="h" fact="0.0311"/>
          <dgm:constr type="l" for="ch" forName="text7" refType="w" fact="0.3244"/>
          <dgm:constr type="t" for="ch" forName="text7" refType="h" fact="0.5872"/>
          <dgm:constr type="w" for="ch" forName="text7" refType="w" fact="0.1886"/>
          <dgm:constr type="h" for="ch" forName="text7" refType="h" fact="0.2653"/>
          <dgm:constr type="l" for="ch" forName="image7" refType="w" fact="0.1622"/>
          <dgm:constr type="t" for="ch" forName="image7" refType="h" fact="0.7347"/>
          <dgm:constr type="w" for="ch" forName="image7" refType="w" fact="0.1886"/>
          <dgm:constr type="h" for="ch" forName="image7" refType="h" fact="0.2653"/>
          <dgm:constr type="l" for="ch" forName="imageaccent7" refType="w" fact="0.2905"/>
          <dgm:constr type="t" for="ch" forName="imageaccent7" refType="h" fact="0.7384"/>
          <dgm:constr type="w" for="ch" forName="imageaccent7" refType="w" fact="0.022"/>
          <dgm:constr type="h" for="ch" forName="imageaccent7" refType="h" fact="0.0311"/>
          <dgm:constr type="l" for="ch" forName="textaccent7" refType="w" fact="0.3298"/>
          <dgm:constr type="t" for="ch" forName="textaccent7" refType="h" fact="0.7048"/>
          <dgm:constr type="w" for="ch" forName="textaccent7" refType="w" fact="0.022"/>
          <dgm:constr type="h" for="ch" forName="textaccent7" refType="h" fact="0.0311"/>
        </dgm:constrLst>
      </dgm:if>
      <dgm:if name="Name9" axis="ch" ptType="node" func="cnt" op="equ" val="8">
        <dgm:alg type="composite">
          <dgm:param type="ar" val="1.8974"/>
        </dgm:alg>
        <dgm:constrLst>
          <dgm:constr type="primFontSz" for="des" ptType="node" op="equ" val="65"/>
          <dgm:constr type="l" for="ch" forName="image4" refType="w" fact="0.5589"/>
          <dgm:constr type="t" for="ch" forName="image4" refType="h" fact="0.2952"/>
          <dgm:constr type="w" for="ch" forName="image4" refType="w" fact="0.1624"/>
          <dgm:constr type="h" for="ch" forName="image4" refType="h" fact="0.2645"/>
          <dgm:constr type="l" for="ch" forName="text5" refType="w" fact="0.5589"/>
          <dgm:constr type="t" for="ch" forName="text5" refType="h" fact="0.0028"/>
          <dgm:constr type="w" for="ch" forName="text5" refType="w" fact="0.1624"/>
          <dgm:constr type="h" for="ch" forName="text5" refType="h" fact="0.2645"/>
          <dgm:constr type="l" for="ch" forName="image5" refType="w" fact="0.6986"/>
          <dgm:constr type="t" for="ch" forName="image5" refType="h" fact="0.1504"/>
          <dgm:constr type="w" for="ch" forName="image5" refType="w" fact="0.1624"/>
          <dgm:constr type="h" for="ch" forName="image5" refType="h" fact="0.2645"/>
          <dgm:constr type="l" for="ch" forName="image2" refType="w" fact="0.4192"/>
          <dgm:constr type="t" for="ch" forName="image2" refType="h" fact="0.439"/>
          <dgm:constr type="w" for="ch" forName="image2" refType="w" fact="0.1624"/>
          <dgm:constr type="h" for="ch" forName="image2" refType="h" fact="0.2645"/>
          <dgm:constr type="l" for="ch" forName="text4" refType="w" fact="0.4192"/>
          <dgm:constr type="t" for="ch" forName="text4" refType="h" fact="0.1465"/>
          <dgm:constr type="w" for="ch" forName="text4" refType="w" fact="0.1624"/>
          <dgm:constr type="h" for="ch" forName="text4" refType="h" fact="0.2645"/>
          <dgm:constr type="l" for="ch" forName="text2" refType="w" fact="0.2794"/>
          <dgm:constr type="t" for="ch" forName="text2" refType="h" fact="0.2925"/>
          <dgm:constr type="w" for="ch" forName="text2" refType="w" fact="0.1624"/>
          <dgm:constr type="h" for="ch" forName="text2" refType="h" fact="0.2645"/>
          <dgm:constr type="l" for="ch" forName="image3" refType="w" fact="0.2794"/>
          <dgm:constr type="t" for="ch" forName="image3" refType="h" fact="0"/>
          <dgm:constr type="w" for="ch" forName="image3" refType="w" fact="0.1624"/>
          <dgm:constr type="h" for="ch" forName="image3" refType="h" fact="0.2645"/>
          <dgm:constr type="l" for="ch" forName="text1" refType="w" fact="0.1397"/>
          <dgm:constr type="t" for="ch" forName="text1" refType="h" fact="0.4395"/>
          <dgm:constr type="w" for="ch" forName="text1" refType="w" fact="0.1624"/>
          <dgm:constr type="h" for="ch" forName="text1" refType="h" fact="0.2645"/>
          <dgm:constr type="l" for="ch" forName="text3" refType="w" fact="0.1397"/>
          <dgm:constr type="t" for="ch" forName="text3" refType="h" fact="0.1471"/>
          <dgm:constr type="w" for="ch" forName="text3" refType="w" fact="0.1624"/>
          <dgm:constr type="h" for="ch" forName="text3" refType="h" fact="0.2645"/>
          <dgm:constr type="l" for="ch" forName="textaccent1" refType="w" fact="0.1436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4"/>
          <dgm:constr type="h" for="ch" forName="image1" refType="h" fact="0.2645"/>
          <dgm:constr type="l" for="ch" forName="imageaccent1" refType="w" fact="0.1112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2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31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2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41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6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5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93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1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9"/>
          <dgm:constr type="t" for="ch" forName="image6" refType="h" fact="0.5872"/>
          <dgm:constr type="w" for="ch" forName="image6" refType="w" fact="0.1624"/>
          <dgm:constr type="h" for="ch" forName="image6" refType="h" fact="0.2645"/>
          <dgm:constr type="l" for="ch" forName="text6" refType="w" fact="0.6986"/>
          <dgm:constr type="t" for="ch" forName="text6" refType="h" fact="0.4424"/>
          <dgm:constr type="w" for="ch" forName="text6" refType="w" fact="0.1624"/>
          <dgm:constr type="h" for="ch" forName="text6" refType="h" fact="0.2645"/>
          <dgm:constr type="l" for="ch" forName="imageaccent6" refType="w" fact="0.7007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8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3"/>
          <dgm:constr type="t" for="ch" forName="text7" refType="h" fact="0.5856"/>
          <dgm:constr type="w" for="ch" forName="text7" refType="w" fact="0.1624"/>
          <dgm:constr type="h" for="ch" forName="text7" refType="h" fact="0.2645"/>
          <dgm:constr type="l" for="ch" forName="image7" refType="w" fact="0.1396"/>
          <dgm:constr type="t" for="ch" forName="image7" refType="h" fact="0.7326"/>
          <dgm:constr type="w" for="ch" forName="image7" refType="w" fact="0.1624"/>
          <dgm:constr type="h" for="ch" forName="image7" refType="h" fact="0.2645"/>
          <dgm:constr type="l" for="ch" forName="imageaccent7" refType="w" fact="0.2501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4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9"/>
          <dgm:constr type="t" for="ch" forName="image8" refType="h" fact="0.7355"/>
          <dgm:constr type="w" for="ch" forName="image8" refType="w" fact="0.1624"/>
          <dgm:constr type="h" for="ch" forName="image8" refType="h" fact="0.2645"/>
          <dgm:constr type="l" for="ch" forName="text8" refType="w" fact="0.8376"/>
          <dgm:constr type="t" for="ch" forName="text8" refType="h" fact="0.5906"/>
          <dgm:constr type="w" for="ch" forName="text8" refType="w" fact="0.1624"/>
          <dgm:constr type="h" for="ch" forName="text8" refType="h" fact="0.2645"/>
          <dgm:constr type="l" for="ch" forName="imageaccent8" refType="w" fact="0.8397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8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</dgm:constrLst>
      </dgm:if>
      <dgm:if name="Name10" axis="ch" ptType="node" func="cnt" op="equ" val="9">
        <dgm:alg type="composite">
          <dgm:param type="ar" val="1.8986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952"/>
          <dgm:constr type="w" for="ch" forName="image4" refType="w" fact="0.1623"/>
          <dgm:constr type="h" for="ch" forName="image4" refType="h" fact="0.2645"/>
          <dgm:constr type="l" for="ch" forName="text5" refType="w" fact="0.5585"/>
          <dgm:constr type="t" for="ch" forName="text5" refType="h" fact="0.0028"/>
          <dgm:constr type="w" for="ch" forName="text5" refType="w" fact="0.1623"/>
          <dgm:constr type="h" for="ch" forName="text5" refType="h" fact="0.2645"/>
          <dgm:constr type="l" for="ch" forName="image5" refType="w" fact="0.6982"/>
          <dgm:constr type="t" for="ch" forName="image5" refType="h" fact="0.1504"/>
          <dgm:constr type="w" for="ch" forName="image5" refType="w" fact="0.1623"/>
          <dgm:constr type="h" for="ch" forName="image5" refType="h" fact="0.2645"/>
          <dgm:constr type="l" for="ch" forName="image2" refType="w" fact="0.4189"/>
          <dgm:constr type="t" for="ch" forName="image2" refType="h" fact="0.439"/>
          <dgm:constr type="w" for="ch" forName="image2" refType="w" fact="0.1623"/>
          <dgm:constr type="h" for="ch" forName="image2" refType="h" fact="0.2645"/>
          <dgm:constr type="l" for="ch" forName="text4" refType="w" fact="0.4189"/>
          <dgm:constr type="t" for="ch" forName="text4" refType="h" fact="0.1465"/>
          <dgm:constr type="w" for="ch" forName="text4" refType="w" fact="0.1623"/>
          <dgm:constr type="h" for="ch" forName="text4" refType="h" fact="0.2645"/>
          <dgm:constr type="l" for="ch" forName="text2" refType="w" fact="0.2793"/>
          <dgm:constr type="t" for="ch" forName="text2" refType="h" fact="0.2925"/>
          <dgm:constr type="w" for="ch" forName="text2" refType="w" fact="0.1623"/>
          <dgm:constr type="h" for="ch" forName="text2" refType="h" fact="0.2645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645"/>
          <dgm:constr type="l" for="ch" forName="text1" refType="w" fact="0.1396"/>
          <dgm:constr type="t" for="ch" forName="text1" refType="h" fact="0.4395"/>
          <dgm:constr type="w" for="ch" forName="text1" refType="w" fact="0.1623"/>
          <dgm:constr type="h" for="ch" forName="text1" refType="h" fact="0.2645"/>
          <dgm:constr type="l" for="ch" forName="text3" refType="w" fact="0.1396"/>
          <dgm:constr type="t" for="ch" forName="text3" refType="h" fact="0.1471"/>
          <dgm:constr type="w" for="ch" forName="text3" refType="w" fact="0.1623"/>
          <dgm:constr type="h" for="ch" forName="text3" refType="h" fact="0.2645"/>
          <dgm:constr type="l" for="ch" forName="textaccent1" refType="w" fact="0.1435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3"/>
          <dgm:constr type="h" for="ch" forName="image1" refType="h" fact="0.2645"/>
          <dgm:constr type="l" for="ch" forName="imageaccent1" refType="w" fact="0.1111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28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1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39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3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1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89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05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5"/>
          <dgm:constr type="t" for="ch" forName="image6" refType="h" fact="0.5872"/>
          <dgm:constr type="w" for="ch" forName="image6" refType="w" fact="0.1623"/>
          <dgm:constr type="h" for="ch" forName="image6" refType="h" fact="0.2645"/>
          <dgm:constr type="l" for="ch" forName="text6" refType="w" fact="0.6982"/>
          <dgm:constr type="t" for="ch" forName="text6" refType="h" fact="0.4424"/>
          <dgm:constr type="w" for="ch" forName="text6" refType="w" fact="0.1623"/>
          <dgm:constr type="h" for="ch" forName="text6" refType="h" fact="0.2645"/>
          <dgm:constr type="l" for="ch" forName="imageaccent6" refType="w" fact="0.7002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3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2"/>
          <dgm:constr type="t" for="ch" forName="text7" refType="h" fact="0.5856"/>
          <dgm:constr type="w" for="ch" forName="text7" refType="w" fact="0.1623"/>
          <dgm:constr type="h" for="ch" forName="text7" refType="h" fact="0.2645"/>
          <dgm:constr type="l" for="ch" forName="image7" refType="w" fact="0.1395"/>
          <dgm:constr type="t" for="ch" forName="image7" refType="h" fact="0.7326"/>
          <dgm:constr type="w" for="ch" forName="image7" refType="w" fact="0.1623"/>
          <dgm:constr type="h" for="ch" forName="image7" refType="h" fact="0.2645"/>
          <dgm:constr type="l" for="ch" forName="imageaccent7" refType="w" fact="0.25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38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5"/>
          <dgm:constr type="t" for="ch" forName="image8" refType="h" fact="0.7355"/>
          <dgm:constr type="w" for="ch" forName="image8" refType="w" fact="0.1623"/>
          <dgm:constr type="h" for="ch" forName="image8" refType="h" fact="0.2645"/>
          <dgm:constr type="l" for="ch" forName="text8" refType="w" fact="0.8371"/>
          <dgm:constr type="t" for="ch" forName="text8" refType="h" fact="0.5906"/>
          <dgm:constr type="w" for="ch" forName="text8" refType="w" fact="0.1623"/>
          <dgm:constr type="h" for="ch" forName="text8" refType="h" fact="0.2645"/>
          <dgm:constr type="l" for="ch" forName="imageaccent8" refType="w" fact="0.8392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3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  <dgm:constr type="l" for="ch" forName="text9" refType="w" fact="0.8377"/>
          <dgm:constr type="t" for="ch" forName="text9" refType="h" fact="0.0057"/>
          <dgm:constr type="w" for="ch" forName="text9" refType="w" fact="0.1623"/>
          <dgm:constr type="h" for="ch" forName="text9" refType="h" fact="0.2645"/>
          <dgm:constr type="l" for="ch" forName="textaccent9" refType="w" fact="0.95"/>
          <dgm:constr type="t" for="ch" forName="textaccent9" refType="h" fact="0.2383"/>
          <dgm:constr type="w" for="ch" forName="textaccent9" refType="w" fact="0.0189"/>
          <dgm:constr type="h" for="ch" forName="textaccent9" refType="h" fact="0.031"/>
          <dgm:constr type="l" for="ch" forName="image9" refType="w" fact="0.8377"/>
          <dgm:constr type="t" for="ch" forName="image9" refType="h" fact="0.2977"/>
          <dgm:constr type="w" for="ch" forName="image9" refType="w" fact="0.1623"/>
          <dgm:constr type="h" for="ch" forName="image9" refType="h" fact="0.2645"/>
          <dgm:constr type="l" for="ch" forName="imageaccent9" refType="w" fact="0.95"/>
          <dgm:constr type="t" for="ch" forName="imageaccent9" refType="h" fact="0.2993"/>
          <dgm:constr type="w" for="ch" forName="imageaccent9" refType="w" fact="0.0189"/>
          <dgm:constr type="h" for="ch" forName="imageaccent9" refType="h" fact="0.031"/>
        </dgm:constrLst>
      </dgm:if>
      <dgm:if name="Name11" axis="ch" ptType="node" func="cnt" op="equ" val="10">
        <dgm:alg type="composite">
          <dgm:param type="ar" val="1.6608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583"/>
          <dgm:constr type="w" for="ch" forName="image4" refType="w" fact="0.1623"/>
          <dgm:constr type="h" for="ch" forName="image4" refType="h" fact="0.2314"/>
          <dgm:constr type="l" for="ch" forName="text5" refType="w" fact="0.5585"/>
          <dgm:constr type="t" for="ch" forName="text5" refType="h" fact="0.0024"/>
          <dgm:constr type="w" for="ch" forName="text5" refType="w" fact="0.1623"/>
          <dgm:constr type="h" for="ch" forName="text5" refType="h" fact="0.2314"/>
          <dgm:constr type="l" for="ch" forName="image5" refType="w" fact="0.6982"/>
          <dgm:constr type="t" for="ch" forName="image5" refType="h" fact="0.1316"/>
          <dgm:constr type="w" for="ch" forName="image5" refType="w" fact="0.1623"/>
          <dgm:constr type="h" for="ch" forName="image5" refType="h" fact="0.2314"/>
          <dgm:constr type="l" for="ch" forName="image2" refType="w" fact="0.4189"/>
          <dgm:constr type="t" for="ch" forName="image2" refType="h" fact="0.384"/>
          <dgm:constr type="w" for="ch" forName="image2" refType="w" fact="0.1623"/>
          <dgm:constr type="h" for="ch" forName="image2" refType="h" fact="0.2314"/>
          <dgm:constr type="l" for="ch" forName="text4" refType="w" fact="0.4189"/>
          <dgm:constr type="t" for="ch" forName="text4" refType="h" fact="0.1282"/>
          <dgm:constr type="w" for="ch" forName="text4" refType="w" fact="0.1623"/>
          <dgm:constr type="h" for="ch" forName="text4" refType="h" fact="0.2314"/>
          <dgm:constr type="l" for="ch" forName="text2" refType="w" fact="0.2793"/>
          <dgm:constr type="t" for="ch" forName="text2" refType="h" fact="0.2558"/>
          <dgm:constr type="w" for="ch" forName="text2" refType="w" fact="0.1623"/>
          <dgm:constr type="h" for="ch" forName="text2" refType="h" fact="0.2314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314"/>
          <dgm:constr type="l" for="ch" forName="text1" refType="w" fact="0.1396"/>
          <dgm:constr type="t" for="ch" forName="text1" refType="h" fact="0.3845"/>
          <dgm:constr type="w" for="ch" forName="text1" refType="w" fact="0.1623"/>
          <dgm:constr type="h" for="ch" forName="text1" refType="h" fact="0.2314"/>
          <dgm:constr type="l" for="ch" forName="text3" refType="w" fact="0.1396"/>
          <dgm:constr type="t" for="ch" forName="text3" refType="h" fact="0.1286"/>
          <dgm:constr type="w" for="ch" forName="text3" refType="w" fact="0.1623"/>
          <dgm:constr type="h" for="ch" forName="text3" refType="h" fact="0.2314"/>
          <dgm:constr type="l" for="ch" forName="textaccent1" refType="w" fact="0.1435"/>
          <dgm:constr type="t" for="ch" forName="textaccent1" refType="h" fact="0.488"/>
          <dgm:constr type="w" for="ch" forName="textaccent1" refType="w" fact="0.0189"/>
          <dgm:constr type="h" for="ch" forName="textaccent1" refType="h" fact="0.0271"/>
          <dgm:constr type="l" for="ch" forName="image1" refType="w" fact="0"/>
          <dgm:constr type="t" for="ch" forName="image1" refType="h" fact="0.2566"/>
          <dgm:constr type="w" for="ch" forName="image1" refType="w" fact="0.1623"/>
          <dgm:constr type="h" for="ch" forName="image1" refType="h" fact="0.2314"/>
          <dgm:constr type="l" for="ch" forName="imageaccent1" refType="w" fact="0.1111"/>
          <dgm:constr type="t" for="ch" forName="imageaccent1" refType="h" fact="0.4572"/>
          <dgm:constr type="w" for="ch" forName="imageaccent1" refType="w" fact="0.0189"/>
          <dgm:constr type="h" for="ch" forName="imageaccent1" refType="h" fact="0.0271"/>
          <dgm:constr type="l" for="ch" forName="textaccent2" refType="w" fact="0.391"/>
          <dgm:constr type="t" for="ch" forName="textaccent2" refType="h" fact="0.456"/>
          <dgm:constr type="w" for="ch" forName="textaccent2" refType="w" fact="0.0189"/>
          <dgm:constr type="h" for="ch" forName="textaccent2" refType="h" fact="0.0271"/>
          <dgm:constr type="l" for="ch" forName="imageaccent2" refType="w" fact="0.4228"/>
          <dgm:constr type="t" for="ch" forName="imageaccent2" refType="h" fact="0.487"/>
          <dgm:constr type="w" for="ch" forName="imageaccent2" refType="w" fact="0.0189"/>
          <dgm:constr type="h" for="ch" forName="imageaccent2" refType="h" fact="0.0271"/>
          <dgm:constr type="l" for="ch" forName="textaccent3" refType="w" fact="0.2501"/>
          <dgm:constr type="t" for="ch" forName="textaccent3" refType="h" fact="0.1318"/>
          <dgm:constr type="w" for="ch" forName="textaccent3" refType="w" fact="0.0189"/>
          <dgm:constr type="h" for="ch" forName="textaccent3" refType="h" fact="0.0271"/>
          <dgm:constr type="l" for="ch" forName="imageaccent3" refType="w" fact="0.2839"/>
          <dgm:constr type="t" for="ch" forName="imageaccent3" refType="h" fact="0.1025"/>
          <dgm:constr type="w" for="ch" forName="imageaccent3" refType="w" fact="0.0189"/>
          <dgm:constr type="h" for="ch" forName="imageaccent3" refType="h" fact="0.0271"/>
          <dgm:constr type="l" for="ch" forName="textaccent4" refType="w" fact="0.5593"/>
          <dgm:constr type="t" for="ch" forName="textaccent4" refType="h" fact="0.2307"/>
          <dgm:constr type="w" for="ch" forName="textaccent4" refType="w" fact="0.0189"/>
          <dgm:constr type="h" for="ch" forName="textaccent4" refType="h" fact="0.0271"/>
          <dgm:constr type="l" for="ch" forName="imageaccent4" refType="w" fact="0.5901"/>
          <dgm:constr type="t" for="ch" forName="imageaccent4" refType="h" fact="0.2624"/>
          <dgm:constr type="w" for="ch" forName="imageaccent4" refType="w" fact="0.0189"/>
          <dgm:constr type="h" for="ch" forName="imageaccent4" refType="h" fact="0.0271"/>
          <dgm:constr type="l" for="ch" forName="textaccent5" refType="w" fact="0.6989"/>
          <dgm:constr type="t" for="ch" forName="textaccent5" refType="h" fact="0.1062"/>
          <dgm:constr type="w" for="ch" forName="textaccent5" refType="w" fact="0.0189"/>
          <dgm:constr type="h" for="ch" forName="textaccent5" refType="h" fact="0.0271"/>
          <dgm:constr type="l" for="ch" forName="imageaccent5" refType="w" fact="0.7305"/>
          <dgm:constr type="t" for="ch" forName="imageaccent5" refType="h" fact="0.1367"/>
          <dgm:constr type="w" for="ch" forName="imageaccent5" refType="w" fact="0.0189"/>
          <dgm:constr type="h" for="ch" forName="imageaccent5" refType="h" fact="0.0271"/>
          <dgm:constr type="l" for="ch" forName="image6" refType="w" fact="0.5585"/>
          <dgm:constr type="t" for="ch" forName="image6" refType="h" fact="0.5137"/>
          <dgm:constr type="w" for="ch" forName="image6" refType="w" fact="0.1623"/>
          <dgm:constr type="h" for="ch" forName="image6" refType="h" fact="0.2314"/>
          <dgm:constr type="l" for="ch" forName="text6" refType="w" fact="0.6982"/>
          <dgm:constr type="t" for="ch" forName="text6" refType="h" fact="0.387"/>
          <dgm:constr type="w" for="ch" forName="text6" refType="w" fact="0.1623"/>
          <dgm:constr type="h" for="ch" forName="text6" refType="h" fact="0.2314"/>
          <dgm:constr type="l" for="ch" forName="imageaccent6" refType="w" fact="0.7002"/>
          <dgm:constr type="t" for="ch" forName="imageaccent6" refType="h" fact="0.6152"/>
          <dgm:constr type="w" for="ch" forName="imageaccent6" refType="w" fact="0.0189"/>
          <dgm:constr type="h" for="ch" forName="imageaccent6" refType="h" fact="0.0271"/>
          <dgm:constr type="l" for="ch" forName="textaccent6" refType="w" fact="0.7303"/>
          <dgm:constr type="t" for="ch" forName="textaccent6" refType="h" fact="0.5897"/>
          <dgm:constr type="w" for="ch" forName="textaccent6" refType="w" fact="0.0189"/>
          <dgm:constr type="h" for="ch" forName="textaccent6" refType="h" fact="0.0271"/>
          <dgm:constr type="l" for="ch" forName="text7" refType="w" fact="0.2792"/>
          <dgm:constr type="t" for="ch" forName="text7" refType="h" fact="0.5122"/>
          <dgm:constr type="w" for="ch" forName="text7" refType="w" fact="0.1623"/>
          <dgm:constr type="h" for="ch" forName="text7" refType="h" fact="0.2314"/>
          <dgm:constr type="l" for="ch" forName="image7" refType="w" fact="0.1395"/>
          <dgm:constr type="t" for="ch" forName="image7" refType="h" fact="0.6409"/>
          <dgm:constr type="w" for="ch" forName="image7" refType="w" fact="0.1623"/>
          <dgm:constr type="h" for="ch" forName="image7" refType="h" fact="0.2314"/>
          <dgm:constr type="l" for="ch" forName="imageaccent7" refType="w" fact="0.25"/>
          <dgm:constr type="t" for="ch" forName="imageaccent7" refType="h" fact="0.6441"/>
          <dgm:constr type="w" for="ch" forName="imageaccent7" refType="w" fact="0.0189"/>
          <dgm:constr type="h" for="ch" forName="imageaccent7" refType="h" fact="0.0271"/>
          <dgm:constr type="l" for="ch" forName="textaccent7" refType="w" fact="0.2838"/>
          <dgm:constr type="t" for="ch" forName="textaccent7" refType="h" fact="0.6148"/>
          <dgm:constr type="w" for="ch" forName="textaccent7" refType="w" fact="0.0189"/>
          <dgm:constr type="h" for="ch" forName="textaccent7" refType="h" fact="0.0271"/>
          <dgm:constr type="l" for="ch" forName="image8" refType="w" fact="0.6975"/>
          <dgm:constr type="t" for="ch" forName="image8" refType="h" fact="0.6433"/>
          <dgm:constr type="w" for="ch" forName="image8" refType="w" fact="0.1623"/>
          <dgm:constr type="h" for="ch" forName="image8" refType="h" fact="0.2314"/>
          <dgm:constr type="l" for="ch" forName="text8" refType="w" fact="0.8371"/>
          <dgm:constr type="t" for="ch" forName="text8" refType="h" fact="0.5167"/>
          <dgm:constr type="w" for="ch" forName="text8" refType="w" fact="0.1623"/>
          <dgm:constr type="h" for="ch" forName="text8" refType="h" fact="0.2314"/>
          <dgm:constr type="l" for="ch" forName="imageaccent8" refType="w" fact="0.8392"/>
          <dgm:constr type="t" for="ch" forName="imageaccent8" refType="h" fact="0.7449"/>
          <dgm:constr type="w" for="ch" forName="imageaccent8" refType="w" fact="0.0189"/>
          <dgm:constr type="h" for="ch" forName="imageaccent8" refType="h" fact="0.0271"/>
          <dgm:constr type="l" for="ch" forName="textaccent8" refType="w" fact="0.8693"/>
          <dgm:constr type="t" for="ch" forName="textaccent8" refType="h" fact="0.7194"/>
          <dgm:constr type="w" for="ch" forName="textaccent8" refType="w" fact="0.0189"/>
          <dgm:constr type="h" for="ch" forName="textaccent8" refType="h" fact="0.0271"/>
          <dgm:constr type="l" for="ch" forName="text9" refType="w" fact="0.8377"/>
          <dgm:constr type="t" for="ch" forName="text9" refType="h" fact="0.005"/>
          <dgm:constr type="w" for="ch" forName="text9" refType="w" fact="0.1623"/>
          <dgm:constr type="h" for="ch" forName="text9" refType="h" fact="0.2314"/>
          <dgm:constr type="l" for="ch" forName="textaccent9" refType="w" fact="0.95"/>
          <dgm:constr type="t" for="ch" forName="textaccent9" refType="h" fact="0.2084"/>
          <dgm:constr type="w" for="ch" forName="textaccent9" refType="w" fact="0.0189"/>
          <dgm:constr type="h" for="ch" forName="textaccent9" refType="h" fact="0.0271"/>
          <dgm:constr type="l" for="ch" forName="image9" refType="w" fact="0.8377"/>
          <dgm:constr type="t" for="ch" forName="image9" refType="h" fact="0.2604"/>
          <dgm:constr type="w" for="ch" forName="image9" refType="w" fact="0.1623"/>
          <dgm:constr type="h" for="ch" forName="image9" refType="h" fact="0.2314"/>
          <dgm:constr type="l" for="ch" forName="imageaccent9" refType="w" fact="0.95"/>
          <dgm:constr type="t" for="ch" forName="imageaccent9" refType="h" fact="0.2618"/>
          <dgm:constr type="w" for="ch" forName="imageaccent9" refType="w" fact="0.0189"/>
          <dgm:constr type="h" for="ch" forName="imageaccent9" refType="h" fact="0.0271"/>
          <dgm:constr type="l" for="ch" forName="image10" refType="w" fact="0.2786"/>
          <dgm:constr type="t" for="ch" forName="image10" refType="h" fact="0.7686"/>
          <dgm:constr type="w" for="ch" forName="image10" refType="w" fact="0.1623"/>
          <dgm:constr type="h" for="ch" forName="image10" refType="h" fact="0.2314"/>
          <dgm:constr type="l" for="ch" forName="text10" refType="w" fact="0.4183"/>
          <dgm:constr type="t" for="ch" forName="text10" refType="h" fact="0.6419"/>
          <dgm:constr type="w" for="ch" forName="text10" refType="w" fact="0.1623"/>
          <dgm:constr type="h" for="ch" forName="text10" refType="h" fact="0.2314"/>
          <dgm:constr type="l" for="ch" forName="imageaccent10" refType="w" fact="0.4203"/>
          <dgm:constr type="t" for="ch" forName="imageaccent10" refType="h" fact="0.8701"/>
          <dgm:constr type="w" for="ch" forName="imageaccent10" refType="w" fact="0.0189"/>
          <dgm:constr type="h" for="ch" forName="imageaccent10" refType="h" fact="0.0271"/>
          <dgm:constr type="l" for="ch" forName="textaccent10" refType="w" fact="0.4504"/>
          <dgm:constr type="t" for="ch" forName="textaccent10" refType="h" fact="0.8446"/>
          <dgm:constr type="w" for="ch" forName="textaccent10" refType="w" fact="0.0189"/>
          <dgm:constr type="h" for="ch" forName="textaccent10" refType="h" fact="0.0271"/>
        </dgm:constrLst>
      </dgm:if>
      <dgm:if name="Name12" axis="ch" ptType="node" func="cnt" op="equ" val="11">
        <dgm:alg type="composite">
          <dgm:param type="ar" val="1.4704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287"/>
          <dgm:constr type="w" for="ch" forName="image4" refType="w" fact="0.1623"/>
          <dgm:constr type="h" for="ch" forName="image4" refType="h" fact="0.2049"/>
          <dgm:constr type="l" for="ch" forName="text5" refType="w" fact="0.5585"/>
          <dgm:constr type="t" for="ch" forName="text5" refType="h" fact="0.0022"/>
          <dgm:constr type="w" for="ch" forName="text5" refType="w" fact="0.1623"/>
          <dgm:constr type="h" for="ch" forName="text5" refType="h" fact="0.2049"/>
          <dgm:constr type="l" for="ch" forName="image5" refType="w" fact="0.6982"/>
          <dgm:constr type="t" for="ch" forName="image5" refType="h" fact="0.1165"/>
          <dgm:constr type="w" for="ch" forName="image5" refType="w" fact="0.1623"/>
          <dgm:constr type="h" for="ch" forName="image5" refType="h" fact="0.2049"/>
          <dgm:constr type="l" for="ch" forName="image2" refType="w" fact="0.4189"/>
          <dgm:constr type="t" for="ch" forName="image2" refType="h" fact="0.34"/>
          <dgm:constr type="w" for="ch" forName="image2" refType="w" fact="0.1623"/>
          <dgm:constr type="h" for="ch" forName="image2" refType="h" fact="0.2049"/>
          <dgm:constr type="l" for="ch" forName="text4" refType="w" fact="0.4189"/>
          <dgm:constr type="t" for="ch" forName="text4" refType="h" fact="0.1135"/>
          <dgm:constr type="w" for="ch" forName="text4" refType="w" fact="0.1623"/>
          <dgm:constr type="h" for="ch" forName="text4" refType="h" fact="0.2049"/>
          <dgm:constr type="l" for="ch" forName="text2" refType="w" fact="0.2793"/>
          <dgm:constr type="t" for="ch" forName="text2" refType="h" fact="0.2265"/>
          <dgm:constr type="w" for="ch" forName="text2" refType="w" fact="0.1623"/>
          <dgm:constr type="h" for="ch" forName="text2" refType="h" fact="0.2049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049"/>
          <dgm:constr type="l" for="ch" forName="text1" refType="w" fact="0.1396"/>
          <dgm:constr type="t" for="ch" forName="text1" refType="h" fact="0.3404"/>
          <dgm:constr type="w" for="ch" forName="text1" refType="w" fact="0.1623"/>
          <dgm:constr type="h" for="ch" forName="text1" refType="h" fact="0.2049"/>
          <dgm:constr type="l" for="ch" forName="text3" refType="w" fact="0.1396"/>
          <dgm:constr type="t" for="ch" forName="text3" refType="h" fact="0.1139"/>
          <dgm:constr type="w" for="ch" forName="text3" refType="w" fact="0.1623"/>
          <dgm:constr type="h" for="ch" forName="text3" refType="h" fact="0.2049"/>
          <dgm:constr type="l" for="ch" forName="textaccent1" refType="w" fact="0.1435"/>
          <dgm:constr type="t" for="ch" forName="textaccent1" refType="h" fact="0.432"/>
          <dgm:constr type="w" for="ch" forName="textaccent1" refType="w" fact="0.0189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623"/>
          <dgm:constr type="h" for="ch" forName="image1" refType="h" fact="0.2049"/>
          <dgm:constr type="l" for="ch" forName="imageaccent1" refType="w" fact="0.1111"/>
          <dgm:constr type="t" for="ch" forName="imageaccent1" refType="h" fact="0.4048"/>
          <dgm:constr type="w" for="ch" forName="imageaccent1" refType="w" fact="0.0189"/>
          <dgm:constr type="h" for="ch" forName="imageaccent1" refType="h" fact="0.024"/>
          <dgm:constr type="l" for="ch" forName="textaccent2" refType="w" fact="0.391"/>
          <dgm:constr type="t" for="ch" forName="textaccent2" refType="h" fact="0.4038"/>
          <dgm:constr type="w" for="ch" forName="textaccent2" refType="w" fact="0.0189"/>
          <dgm:constr type="h" for="ch" forName="textaccent2" refType="h" fact="0.024"/>
          <dgm:constr type="l" for="ch" forName="imageaccent2" refType="w" fact="0.4228"/>
          <dgm:constr type="t" for="ch" forName="imageaccent2" refType="h" fact="0.4312"/>
          <dgm:constr type="w" for="ch" forName="imageaccent2" refType="w" fact="0.0189"/>
          <dgm:constr type="h" for="ch" forName="imageaccent2" refType="h" fact="0.024"/>
          <dgm:constr type="l" for="ch" forName="textaccent3" refType="w" fact="0.2501"/>
          <dgm:constr type="t" for="ch" forName="textaccent3" refType="h" fact="0.1167"/>
          <dgm:constr type="w" for="ch" forName="textaccent3" refType="w" fact="0.0189"/>
          <dgm:constr type="h" for="ch" forName="textaccent3" refType="h" fact="0.024"/>
          <dgm:constr type="l" for="ch" forName="imageaccent3" refType="w" fact="0.2839"/>
          <dgm:constr type="t" for="ch" forName="imageaccent3" refType="h" fact="0.0908"/>
          <dgm:constr type="w" for="ch" forName="imageaccent3" refType="w" fact="0.0189"/>
          <dgm:constr type="h" for="ch" forName="imageaccent3" refType="h" fact="0.024"/>
          <dgm:constr type="l" for="ch" forName="textaccent4" refType="w" fact="0.5593"/>
          <dgm:constr type="t" for="ch" forName="textaccent4" refType="h" fact="0.2042"/>
          <dgm:constr type="w" for="ch" forName="textaccent4" refType="w" fact="0.0189"/>
          <dgm:constr type="h" for="ch" forName="textaccent4" refType="h" fact="0.024"/>
          <dgm:constr type="l" for="ch" forName="imageaccent4" refType="w" fact="0.5901"/>
          <dgm:constr type="t" for="ch" forName="imageaccent4" refType="h" fact="0.2323"/>
          <dgm:constr type="w" for="ch" forName="imageaccent4" refType="w" fact="0.0189"/>
          <dgm:constr type="h" for="ch" forName="imageaccent4" refType="h" fact="0.024"/>
          <dgm:constr type="l" for="ch" forName="textaccent5" refType="w" fact="0.6989"/>
          <dgm:constr type="t" for="ch" forName="textaccent5" refType="h" fact="0.094"/>
          <dgm:constr type="w" for="ch" forName="textaccent5" refType="w" fact="0.0189"/>
          <dgm:constr type="h" for="ch" forName="textaccent5" refType="h" fact="0.024"/>
          <dgm:constr type="l" for="ch" forName="imageaccent5" refType="w" fact="0.7305"/>
          <dgm:constr type="t" for="ch" forName="imageaccent5" refType="h" fact="0.121"/>
          <dgm:constr type="w" for="ch" forName="imageaccent5" refType="w" fact="0.0189"/>
          <dgm:constr type="h" for="ch" forName="imageaccent5" refType="h" fact="0.024"/>
          <dgm:constr type="l" for="ch" forName="image6" refType="w" fact="0.5585"/>
          <dgm:constr type="t" for="ch" forName="image6" refType="h" fact="0.4548"/>
          <dgm:constr type="w" for="ch" forName="image6" refType="w" fact="0.1623"/>
          <dgm:constr type="h" for="ch" forName="image6" refType="h" fact="0.2049"/>
          <dgm:constr type="l" for="ch" forName="text6" refType="w" fact="0.6982"/>
          <dgm:constr type="t" for="ch" forName="text6" refType="h" fact="0.3426"/>
          <dgm:constr type="w" for="ch" forName="text6" refType="w" fact="0.1623"/>
          <dgm:constr type="h" for="ch" forName="text6" refType="h" fact="0.2049"/>
          <dgm:constr type="l" for="ch" forName="imageaccent6" refType="w" fact="0.7002"/>
          <dgm:constr type="t" for="ch" forName="imageaccent6" refType="h" fact="0.5447"/>
          <dgm:constr type="w" for="ch" forName="imageaccent6" refType="w" fact="0.0189"/>
          <dgm:constr type="h" for="ch" forName="imageaccent6" refType="h" fact="0.024"/>
          <dgm:constr type="l" for="ch" forName="textaccent6" refType="w" fact="0.7303"/>
          <dgm:constr type="t" for="ch" forName="textaccent6" refType="h" fact="0.5221"/>
          <dgm:constr type="w" for="ch" forName="textaccent6" refType="w" fact="0.0189"/>
          <dgm:constr type="h" for="ch" forName="textaccent6" refType="h" fact="0.024"/>
          <dgm:constr type="l" for="ch" forName="text7" refType="w" fact="0.2792"/>
          <dgm:constr type="t" for="ch" forName="text7" refType="h" fact="0.4535"/>
          <dgm:constr type="w" for="ch" forName="text7" refType="w" fact="0.1623"/>
          <dgm:constr type="h" for="ch" forName="text7" refType="h" fact="0.2049"/>
          <dgm:constr type="l" for="ch" forName="image7" refType="w" fact="0.1395"/>
          <dgm:constr type="t" for="ch" forName="image7" refType="h" fact="0.5674"/>
          <dgm:constr type="w" for="ch" forName="image7" refType="w" fact="0.1623"/>
          <dgm:constr type="h" for="ch" forName="image7" refType="h" fact="0.2049"/>
          <dgm:constr type="l" for="ch" forName="imageaccent7" refType="w" fact="0.25"/>
          <dgm:constr type="t" for="ch" forName="imageaccent7" refType="h" fact="0.5703"/>
          <dgm:constr type="w" for="ch" forName="imageaccent7" refType="w" fact="0.0189"/>
          <dgm:constr type="h" for="ch" forName="imageaccent7" refType="h" fact="0.024"/>
          <dgm:constr type="l" for="ch" forName="textaccent7" refType="w" fact="0.2838"/>
          <dgm:constr type="t" for="ch" forName="textaccent7" refType="h" fact="0.5443"/>
          <dgm:constr type="w" for="ch" forName="textaccent7" refType="w" fact="0.0189"/>
          <dgm:constr type="h" for="ch" forName="textaccent7" refType="h" fact="0.024"/>
          <dgm:constr type="l" for="ch" forName="image8" refType="w" fact="0.6975"/>
          <dgm:constr type="t" for="ch" forName="image8" refType="h" fact="0.5696"/>
          <dgm:constr type="w" for="ch" forName="image8" refType="w" fact="0.1623"/>
          <dgm:constr type="h" for="ch" forName="image8" refType="h" fact="0.2049"/>
          <dgm:constr type="l" for="ch" forName="text8" refType="w" fact="0.8371"/>
          <dgm:constr type="t" for="ch" forName="text8" refType="h" fact="0.4574"/>
          <dgm:constr type="w" for="ch" forName="text8" refType="w" fact="0.1623"/>
          <dgm:constr type="h" for="ch" forName="text8" refType="h" fact="0.2049"/>
          <dgm:constr type="l" for="ch" forName="imageaccent8" refType="w" fact="0.8392"/>
          <dgm:constr type="t" for="ch" forName="imageaccent8" refType="h" fact="0.6595"/>
          <dgm:constr type="w" for="ch" forName="imageaccent8" refType="w" fact="0.0189"/>
          <dgm:constr type="h" for="ch" forName="imageaccent8" refType="h" fact="0.024"/>
          <dgm:constr type="l" for="ch" forName="textaccent8" refType="w" fact="0.8693"/>
          <dgm:constr type="t" for="ch" forName="textaccent8" refType="h" fact="0.6369"/>
          <dgm:constr type="w" for="ch" forName="textaccent8" refType="w" fact="0.0189"/>
          <dgm:constr type="h" for="ch" forName="textaccent8" refType="h" fact="0.024"/>
          <dgm:constr type="l" for="ch" forName="text9" refType="w" fact="0.8377"/>
          <dgm:constr type="t" for="ch" forName="text9" refType="h" fact="0.0044"/>
          <dgm:constr type="w" for="ch" forName="text9" refType="w" fact="0.1623"/>
          <dgm:constr type="h" for="ch" forName="text9" refType="h" fact="0.2049"/>
          <dgm:constr type="l" for="ch" forName="textaccent9" refType="w" fact="0.95"/>
          <dgm:constr type="t" for="ch" forName="textaccent9" refType="h" fact="0.1846"/>
          <dgm:constr type="w" for="ch" forName="textaccent9" refType="w" fact="0.0189"/>
          <dgm:constr type="h" for="ch" forName="textaccent9" refType="h" fact="0.024"/>
          <dgm:constr type="l" for="ch" forName="image9" refType="w" fact="0.8377"/>
          <dgm:constr type="t" for="ch" forName="image9" refType="h" fact="0.2306"/>
          <dgm:constr type="w" for="ch" forName="image9" refType="w" fact="0.1623"/>
          <dgm:constr type="h" for="ch" forName="image9" refType="h" fact="0.2049"/>
          <dgm:constr type="l" for="ch" forName="imageaccent9" refType="w" fact="0.95"/>
          <dgm:constr type="t" for="ch" forName="imageaccent9" refType="h" fact="0.2318"/>
          <dgm:constr type="w" for="ch" forName="imageaccent9" refType="w" fact="0.0189"/>
          <dgm:constr type="h" for="ch" forName="imageaccent9" refType="h" fact="0.024"/>
          <dgm:constr type="l" for="ch" forName="image10" refType="w" fact="0.2786"/>
          <dgm:constr type="t" for="ch" forName="image10" refType="h" fact="0.6805"/>
          <dgm:constr type="w" for="ch" forName="image10" refType="w" fact="0.1623"/>
          <dgm:constr type="h" for="ch" forName="image10" refType="h" fact="0.2049"/>
          <dgm:constr type="l" for="ch" forName="text10" refType="w" fact="0.4183"/>
          <dgm:constr type="t" for="ch" forName="text10" refType="h" fact="0.5683"/>
          <dgm:constr type="w" for="ch" forName="text10" refType="w" fact="0.1623"/>
          <dgm:constr type="h" for="ch" forName="text10" refType="h" fact="0.2049"/>
          <dgm:constr type="l" for="ch" forName="imageaccent10" refType="w" fact="0.4203"/>
          <dgm:constr type="t" for="ch" forName="imageaccent10" refType="h" fact="0.7704"/>
          <dgm:constr type="w" for="ch" forName="imageaccent10" refType="w" fact="0.0189"/>
          <dgm:constr type="h" for="ch" forName="imageaccent10" refType="h" fact="0.024"/>
          <dgm:constr type="l" for="ch" forName="textaccent10" refType="w" fact="0.4504"/>
          <dgm:constr type="t" for="ch" forName="textaccent10" refType="h" fact="0.7478"/>
          <dgm:constr type="w" for="ch" forName="textaccent10" refType="w" fact="0.0189"/>
          <dgm:constr type="h" for="ch" forName="textaccent10" refType="h" fact="0.024"/>
          <dgm:constr type="l" for="ch" forName="text11" refType="w" fact="0.6971"/>
          <dgm:constr type="t" for="ch" forName="text11" refType="h" fact="0.7951"/>
          <dgm:constr type="w" for="ch" forName="text11" refType="w" fact="0.1623"/>
          <dgm:constr type="h" for="ch" forName="text11" refType="h" fact="0.2049"/>
          <dgm:constr type="l" for="ch" forName="image11" refType="w" fact="0.5575"/>
          <dgm:constr type="t" for="ch" forName="image11" refType="h" fact="0.6816"/>
          <dgm:constr type="w" for="ch" forName="image11" refType="w" fact="0.1623"/>
          <dgm:constr type="h" for="ch" forName="image11" refType="h" fact="0.2049"/>
          <dgm:constr type="l" for="ch" forName="imageaccent11" refType="w" fact="0.6692"/>
          <dgm:constr type="t" for="ch" forName="imageaccent11" refType="h" fact="0.8589"/>
          <dgm:constr type="w" for="ch" forName="imageaccent11" refType="w" fact="0.0189"/>
          <dgm:constr type="h" for="ch" forName="imageaccent11" refType="h" fact="0.024"/>
          <dgm:constr type="l" for="ch" forName="textaccent11" refType="w" fact="0.701"/>
          <dgm:constr type="t" for="ch" forName="textaccent11" refType="h" fact="0.8863"/>
          <dgm:constr type="w" for="ch" forName="textaccent11" refType="w" fact="0.0189"/>
          <dgm:constr type="h" for="ch" forName="textaccent11" refType="h" fact="0.024"/>
        </dgm:constrLst>
      </dgm:if>
      <dgm:else name="Name13">
        <dgm:alg type="composite">
          <dgm:param type="ar" val="1.675"/>
        </dgm:alg>
        <dgm:constrLst>
          <dgm:constr type="primFontSz" for="des" ptType="node" op="equ" val="65"/>
          <dgm:constr type="l" for="ch" forName="image4" refType="w" fact="0.4903"/>
          <dgm:constr type="t" for="ch" forName="image4" refType="h" fact="0.2287"/>
          <dgm:constr type="w" for="ch" forName="image4" refType="w" fact="0.1425"/>
          <dgm:constr type="h" for="ch" forName="image4" refType="h" fact="0.2049"/>
          <dgm:constr type="l" for="ch" forName="text5" refType="w" fact="0.4903"/>
          <dgm:constr type="t" for="ch" forName="text5" refType="h" fact="0.0022"/>
          <dgm:constr type="w" for="ch" forName="text5" refType="w" fact="0.1425"/>
          <dgm:constr type="h" for="ch" forName="text5" refType="h" fact="0.2049"/>
          <dgm:constr type="l" for="ch" forName="image5" refType="w" fact="0.6129"/>
          <dgm:constr type="t" for="ch" forName="image5" refType="h" fact="0.1165"/>
          <dgm:constr type="w" for="ch" forName="image5" refType="w" fact="0.1425"/>
          <dgm:constr type="h" for="ch" forName="image5" refType="h" fact="0.2049"/>
          <dgm:constr type="l" for="ch" forName="image2" refType="w" fact="0.3677"/>
          <dgm:constr type="t" for="ch" forName="image2" refType="h" fact="0.34"/>
          <dgm:constr type="w" for="ch" forName="image2" refType="w" fact="0.1425"/>
          <dgm:constr type="h" for="ch" forName="image2" refType="h" fact="0.2049"/>
          <dgm:constr type="l" for="ch" forName="text4" refType="w" fact="0.3677"/>
          <dgm:constr type="t" for="ch" forName="text4" refType="h" fact="0.1135"/>
          <dgm:constr type="w" for="ch" forName="text4" refType="w" fact="0.1425"/>
          <dgm:constr type="h" for="ch" forName="text4" refType="h" fact="0.2049"/>
          <dgm:constr type="l" for="ch" forName="text2" refType="w" fact="0.2452"/>
          <dgm:constr type="t" for="ch" forName="text2" refType="h" fact="0.2265"/>
          <dgm:constr type="w" for="ch" forName="text2" refType="w" fact="0.1425"/>
          <dgm:constr type="h" for="ch" forName="text2" refType="h" fact="0.2049"/>
          <dgm:constr type="l" for="ch" forName="image3" refType="w" fact="0.2452"/>
          <dgm:constr type="t" for="ch" forName="image3" refType="h" fact="0"/>
          <dgm:constr type="w" for="ch" forName="image3" refType="w" fact="0.1425"/>
          <dgm:constr type="h" for="ch" forName="image3" refType="h" fact="0.2049"/>
          <dgm:constr type="l" for="ch" forName="text1" refType="w" fact="0.1226"/>
          <dgm:constr type="t" for="ch" forName="text1" refType="h" fact="0.3404"/>
          <dgm:constr type="w" for="ch" forName="text1" refType="w" fact="0.1425"/>
          <dgm:constr type="h" for="ch" forName="text1" refType="h" fact="0.2049"/>
          <dgm:constr type="l" for="ch" forName="text3" refType="w" fact="0.1226"/>
          <dgm:constr type="t" for="ch" forName="text3" refType="h" fact="0.1139"/>
          <dgm:constr type="w" for="ch" forName="text3" refType="w" fact="0.1425"/>
          <dgm:constr type="h" for="ch" forName="text3" refType="h" fact="0.2049"/>
          <dgm:constr type="l" for="ch" forName="textaccent1" refType="w" fact="0.126"/>
          <dgm:constr type="t" for="ch" forName="textaccent1" refType="h" fact="0.432"/>
          <dgm:constr type="w" for="ch" forName="textaccent1" refType="w" fact="0.0166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425"/>
          <dgm:constr type="h" for="ch" forName="image1" refType="h" fact="0.2049"/>
          <dgm:constr type="l" for="ch" forName="imageaccent1" refType="w" fact="0.0976"/>
          <dgm:constr type="t" for="ch" forName="imageaccent1" refType="h" fact="0.4048"/>
          <dgm:constr type="w" for="ch" forName="imageaccent1" refType="w" fact="0.0166"/>
          <dgm:constr type="h" for="ch" forName="imageaccent1" refType="h" fact="0.024"/>
          <dgm:constr type="l" for="ch" forName="textaccent2" refType="w" fact="0.3432"/>
          <dgm:constr type="t" for="ch" forName="textaccent2" refType="h" fact="0.4038"/>
          <dgm:constr type="w" for="ch" forName="textaccent2" refType="w" fact="0.0166"/>
          <dgm:constr type="h" for="ch" forName="textaccent2" refType="h" fact="0.024"/>
          <dgm:constr type="l" for="ch" forName="imageaccent2" refType="w" fact="0.3712"/>
          <dgm:constr type="t" for="ch" forName="imageaccent2" refType="h" fact="0.4312"/>
          <dgm:constr type="w" for="ch" forName="imageaccent2" refType="w" fact="0.0166"/>
          <dgm:constr type="h" for="ch" forName="imageaccent2" refType="h" fact="0.024"/>
          <dgm:constr type="l" for="ch" forName="textaccent3" refType="w" fact="0.2196"/>
          <dgm:constr type="t" for="ch" forName="textaccent3" refType="h" fact="0.1167"/>
          <dgm:constr type="w" for="ch" forName="textaccent3" refType="w" fact="0.0166"/>
          <dgm:constr type="h" for="ch" forName="textaccent3" refType="h" fact="0.024"/>
          <dgm:constr type="l" for="ch" forName="imageaccent3" refType="w" fact="0.2492"/>
          <dgm:constr type="t" for="ch" forName="imageaccent3" refType="h" fact="0.0908"/>
          <dgm:constr type="w" for="ch" forName="imageaccent3" refType="w" fact="0.0166"/>
          <dgm:constr type="h" for="ch" forName="imageaccent3" refType="h" fact="0.024"/>
          <dgm:constr type="l" for="ch" forName="textaccent4" refType="w" fact="0.491"/>
          <dgm:constr type="t" for="ch" forName="textaccent4" refType="h" fact="0.2042"/>
          <dgm:constr type="w" for="ch" forName="textaccent4" refType="w" fact="0.0166"/>
          <dgm:constr type="h" for="ch" forName="textaccent4" refType="h" fact="0.024"/>
          <dgm:constr type="l" for="ch" forName="imageaccent4" refType="w" fact="0.5181"/>
          <dgm:constr type="t" for="ch" forName="imageaccent4" refType="h" fact="0.2323"/>
          <dgm:constr type="w" for="ch" forName="imageaccent4" refType="w" fact="0.0166"/>
          <dgm:constr type="h" for="ch" forName="imageaccent4" refType="h" fact="0.024"/>
          <dgm:constr type="l" for="ch" forName="textaccent5" refType="w" fact="0.6136"/>
          <dgm:constr type="t" for="ch" forName="textaccent5" refType="h" fact="0.094"/>
          <dgm:constr type="w" for="ch" forName="textaccent5" refType="w" fact="0.0166"/>
          <dgm:constr type="h" for="ch" forName="textaccent5" refType="h" fact="0.024"/>
          <dgm:constr type="l" for="ch" forName="imageaccent5" refType="w" fact="0.6413"/>
          <dgm:constr type="t" for="ch" forName="imageaccent5" refType="h" fact="0.121"/>
          <dgm:constr type="w" for="ch" forName="imageaccent5" refType="w" fact="0.0166"/>
          <dgm:constr type="h" for="ch" forName="imageaccent5" refType="h" fact="0.024"/>
          <dgm:constr type="l" for="ch" forName="image6" refType="w" fact="0.4903"/>
          <dgm:constr type="t" for="ch" forName="image6" refType="h" fact="0.4548"/>
          <dgm:constr type="w" for="ch" forName="image6" refType="w" fact="0.1425"/>
          <dgm:constr type="h" for="ch" forName="image6" refType="h" fact="0.2049"/>
          <dgm:constr type="l" for="ch" forName="text6" refType="w" fact="0.6129"/>
          <dgm:constr type="t" for="ch" forName="text6" refType="h" fact="0.3426"/>
          <dgm:constr type="w" for="ch" forName="text6" refType="w" fact="0.1425"/>
          <dgm:constr type="h" for="ch" forName="text6" refType="h" fact="0.2049"/>
          <dgm:constr type="l" for="ch" forName="imageaccent6" refType="w" fact="0.6147"/>
          <dgm:constr type="t" for="ch" forName="imageaccent6" refType="h" fact="0.5447"/>
          <dgm:constr type="w" for="ch" forName="imageaccent6" refType="w" fact="0.0166"/>
          <dgm:constr type="h" for="ch" forName="imageaccent6" refType="h" fact="0.024"/>
          <dgm:constr type="l" for="ch" forName="textaccent6" refType="w" fact="0.6411"/>
          <dgm:constr type="t" for="ch" forName="textaccent6" refType="h" fact="0.5221"/>
          <dgm:constr type="w" for="ch" forName="textaccent6" refType="w" fact="0.0166"/>
          <dgm:constr type="h" for="ch" forName="textaccent6" refType="h" fact="0.024"/>
          <dgm:constr type="l" for="ch" forName="text7" refType="w" fact="0.2451"/>
          <dgm:constr type="t" for="ch" forName="text7" refType="h" fact="0.4535"/>
          <dgm:constr type="w" for="ch" forName="text7" refType="w" fact="0.1425"/>
          <dgm:constr type="h" for="ch" forName="text7" refType="h" fact="0.2049"/>
          <dgm:constr type="l" for="ch" forName="image7" refType="w" fact="0.1225"/>
          <dgm:constr type="t" for="ch" forName="image7" refType="h" fact="0.5674"/>
          <dgm:constr type="w" for="ch" forName="image7" refType="w" fact="0.1425"/>
          <dgm:constr type="h" for="ch" forName="image7" refType="h" fact="0.2049"/>
          <dgm:constr type="l" for="ch" forName="imageaccent7" refType="w" fact="0.2195"/>
          <dgm:constr type="t" for="ch" forName="imageaccent7" refType="h" fact="0.5703"/>
          <dgm:constr type="w" for="ch" forName="imageaccent7" refType="w" fact="0.0166"/>
          <dgm:constr type="h" for="ch" forName="imageaccent7" refType="h" fact="0.024"/>
          <dgm:constr type="l" for="ch" forName="textaccent7" refType="w" fact="0.2491"/>
          <dgm:constr type="t" for="ch" forName="textaccent7" refType="h" fact="0.5443"/>
          <dgm:constr type="w" for="ch" forName="textaccent7" refType="w" fact="0.0166"/>
          <dgm:constr type="h" for="ch" forName="textaccent7" refType="h" fact="0.024"/>
          <dgm:constr type="l" for="ch" forName="image8" refType="w" fact="0.6123"/>
          <dgm:constr type="t" for="ch" forName="image8" refType="h" fact="0.5696"/>
          <dgm:constr type="w" for="ch" forName="image8" refType="w" fact="0.1425"/>
          <dgm:constr type="h" for="ch" forName="image8" refType="h" fact="0.2049"/>
          <dgm:constr type="l" for="ch" forName="text8" refType="w" fact="0.7349"/>
          <dgm:constr type="t" for="ch" forName="text8" refType="h" fact="0.4574"/>
          <dgm:constr type="w" for="ch" forName="text8" refType="w" fact="0.1425"/>
          <dgm:constr type="h" for="ch" forName="text8" refType="h" fact="0.2049"/>
          <dgm:constr type="l" for="ch" forName="imageaccent8" refType="w" fact="0.7367"/>
          <dgm:constr type="t" for="ch" forName="imageaccent8" refType="h" fact="0.6595"/>
          <dgm:constr type="w" for="ch" forName="imageaccent8" refType="w" fact="0.0166"/>
          <dgm:constr type="h" for="ch" forName="imageaccent8" refType="h" fact="0.024"/>
          <dgm:constr type="l" for="ch" forName="textaccent8" refType="w" fact="0.7631"/>
          <dgm:constr type="t" for="ch" forName="textaccent8" refType="h" fact="0.6369"/>
          <dgm:constr type="w" for="ch" forName="textaccent8" refType="w" fact="0.0166"/>
          <dgm:constr type="h" for="ch" forName="textaccent8" refType="h" fact="0.024"/>
          <dgm:constr type="l" for="ch" forName="text9" refType="w" fact="0.7354"/>
          <dgm:constr type="t" for="ch" forName="text9" refType="h" fact="0.0044"/>
          <dgm:constr type="w" for="ch" forName="text9" refType="w" fact="0.1425"/>
          <dgm:constr type="h" for="ch" forName="text9" refType="h" fact="0.2049"/>
          <dgm:constr type="l" for="ch" forName="textaccent9" refType="w" fact="0.8339"/>
          <dgm:constr type="t" for="ch" forName="textaccent9" refType="h" fact="0.1846"/>
          <dgm:constr type="w" for="ch" forName="textaccent9" refType="w" fact="0.0166"/>
          <dgm:constr type="h" for="ch" forName="textaccent9" refType="h" fact="0.024"/>
          <dgm:constr type="l" for="ch" forName="image9" refType="w" fact="0.7354"/>
          <dgm:constr type="t" for="ch" forName="image9" refType="h" fact="0.2306"/>
          <dgm:constr type="w" for="ch" forName="image9" refType="w" fact="0.1425"/>
          <dgm:constr type="h" for="ch" forName="image9" refType="h" fact="0.2049"/>
          <dgm:constr type="l" for="ch" forName="imageaccent9" refType="w" fact="0.8339"/>
          <dgm:constr type="t" for="ch" forName="imageaccent9" refType="h" fact="0.2318"/>
          <dgm:constr type="w" for="ch" forName="imageaccent9" refType="w" fact="0.0166"/>
          <dgm:constr type="h" for="ch" forName="imageaccent9" refType="h" fact="0.024"/>
          <dgm:constr type="l" for="ch" forName="image10" refType="w" fact="0.2446"/>
          <dgm:constr type="t" for="ch" forName="image10" refType="h" fact="0.6805"/>
          <dgm:constr type="w" for="ch" forName="image10" refType="w" fact="0.1425"/>
          <dgm:constr type="h" for="ch" forName="image10" refType="h" fact="0.2049"/>
          <dgm:constr type="l" for="ch" forName="text10" refType="w" fact="0.3672"/>
          <dgm:constr type="t" for="ch" forName="text10" refType="h" fact="0.5683"/>
          <dgm:constr type="w" for="ch" forName="text10" refType="w" fact="0.1425"/>
          <dgm:constr type="h" for="ch" forName="text10" refType="h" fact="0.2049"/>
          <dgm:constr type="l" for="ch" forName="imageaccent10" refType="w" fact="0.369"/>
          <dgm:constr type="t" for="ch" forName="imageaccent10" refType="h" fact="0.7704"/>
          <dgm:constr type="w" for="ch" forName="imageaccent10" refType="w" fact="0.0166"/>
          <dgm:constr type="h" for="ch" forName="imageaccent10" refType="h" fact="0.024"/>
          <dgm:constr type="l" for="ch" forName="textaccent10" refType="w" fact="0.3954"/>
          <dgm:constr type="t" for="ch" forName="textaccent10" refType="h" fact="0.7478"/>
          <dgm:constr type="w" for="ch" forName="textaccent10" refType="w" fact="0.0166"/>
          <dgm:constr type="h" for="ch" forName="textaccent10" refType="h" fact="0.024"/>
          <dgm:constr type="l" for="ch" forName="text11" refType="w" fact="0.612"/>
          <dgm:constr type="t" for="ch" forName="text11" refType="h" fact="0.7951"/>
          <dgm:constr type="w" for="ch" forName="text11" refType="w" fact="0.1425"/>
          <dgm:constr type="h" for="ch" forName="text11" refType="h" fact="0.2049"/>
          <dgm:constr type="l" for="ch" forName="image11" refType="w" fact="0.4894"/>
          <dgm:constr type="t" for="ch" forName="image11" refType="h" fact="0.6816"/>
          <dgm:constr type="w" for="ch" forName="image11" refType="w" fact="0.1425"/>
          <dgm:constr type="h" for="ch" forName="image11" refType="h" fact="0.2049"/>
          <dgm:constr type="l" for="ch" forName="imageaccent11" refType="w" fact="0.5874"/>
          <dgm:constr type="t" for="ch" forName="imageaccent11" refType="h" fact="0.8589"/>
          <dgm:constr type="w" for="ch" forName="imageaccent11" refType="w" fact="0.0166"/>
          <dgm:constr type="h" for="ch" forName="imageaccent11" refType="h" fact="0.024"/>
          <dgm:constr type="l" for="ch" forName="textaccent11" refType="w" fact="0.6154"/>
          <dgm:constr type="t" for="ch" forName="textaccent11" refType="h" fact="0.8863"/>
          <dgm:constr type="w" for="ch" forName="textaccent11" refType="w" fact="0.0166"/>
          <dgm:constr type="h" for="ch" forName="textaccent11" refType="h" fact="0.024"/>
          <dgm:constr type="l" for="ch" forName="text12" refType="w" fact="0.735"/>
          <dgm:constr type="t" for="ch" forName="text12" refType="h" fact="0.684"/>
          <dgm:constr type="w" for="ch" forName="text12" refType="w" fact="0.1425"/>
          <dgm:constr type="h" for="ch" forName="text12" refType="h" fact="0.2049"/>
          <dgm:constr type="l" for="ch" forName="image12" refType="w" fact="0.8575"/>
          <dgm:constr type="t" for="ch" forName="image12" refType="h" fact="0.5718"/>
          <dgm:constr type="w" for="ch" forName="image12" refType="w" fact="0.1425"/>
          <dgm:constr type="h" for="ch" forName="image12" refType="h" fact="0.2049"/>
          <dgm:constr type="l" for="ch" forName="textaccent12" refType="w" fact="0.8594"/>
          <dgm:constr type="t" for="ch" forName="textaccent12" refType="h" fact="0.7739"/>
          <dgm:constr type="w" for="ch" forName="textaccent12" refType="w" fact="0.0166"/>
          <dgm:constr type="h" for="ch" forName="textaccent12" refType="h" fact="0.024"/>
          <dgm:constr type="l" for="ch" forName="imageaccent12" refType="w" fact="0.8858"/>
          <dgm:constr type="t" for="ch" forName="imageaccent12" refType="h" fact="0.7513"/>
          <dgm:constr type="w" for="ch" forName="imageaccent12" refType="w" fact="0.0166"/>
          <dgm:constr type="h" for="ch" forName="imageaccent12" refType="h" fact="0.024"/>
        </dgm:constrLst>
      </dgm:else>
    </dgm:choose>
    <dgm:forEach name="wrapper" axis="self" ptType="parTrans">
      <dgm:forEach name="wrapper2" axis="self" ptType="sibTrans" st="2">
        <dgm:forEach name="textRepeat" axis="self">
          <dgm:layoutNode name="textRepeatNode" styleLbl="alignNode1">
            <dgm:varLst>
              <dgm:chMax val="0"/>
              <dgm:chPref val="0"/>
              <dgm:bulletEnabled val="1"/>
            </dgm:varLst>
            <dgm:alg type="tx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.1"/>
              <dgm:constr type="bMarg" refType="primFontSz" fact="0.1"/>
            </dgm:constrLst>
            <dgm:ruleLst>
              <dgm:rule type="primFontSz" val="5" fact="NaN" max="NaN"/>
            </dgm:ruleLst>
          </dgm:layoutNode>
        </dgm:forEach>
        <dgm:forEach name="accentRepeat" axis="self">
          <dgm:layoutNode name="accentRepeatNode" styleLbl="solidAlignAcc1">
            <dgm:alg type="sp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/>
          </dgm:layoutNode>
        </dgm:forEach>
        <dgm:forEach name="imageRepeat" axis="self">
          <dgm:layoutNode name="imageRepeatNode" styleLbl="alignAcc1">
            <dgm:alg type="sp"/>
            <dgm:shape xmlns:r="http://schemas.openxmlformats.org/officeDocument/2006/relationships" type="hexagon" r:blip="" blipPhldr="1">
              <dgm:adjLst>
                <dgm:adj idx="1" val="0.25"/>
                <dgm:adj idx="2" val="1.1547"/>
              </dgm:adjLst>
            </dgm:shape>
            <dgm:presOf axis="self"/>
          </dgm:layoutNode>
        </dgm:forEach>
      </dgm:forEach>
    </dgm:forEach>
    <dgm:forEach name="Name14" axis="ch" ptType="node" cnt="1">
      <dgm:layoutNode name="text1">
        <dgm:alg type="sp"/>
        <dgm:shape xmlns:r="http://schemas.openxmlformats.org/officeDocument/2006/relationships" r:blip="">
          <dgm:adjLst/>
        </dgm:shape>
        <dgm:presOf/>
        <dgm:constrLst/>
        <dgm:forEach name="Name15" ref="textRepeat"/>
      </dgm:layoutNode>
      <dgm:layoutNode name="textaccent1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"/>
      </dgm:layoutNode>
    </dgm:forEach>
    <dgm:forEach name="Name17" axis="ch" ptType="sibTrans" hideLastTrans="0" cnt="1">
      <dgm:layoutNode name="image1">
        <dgm:alg type="sp"/>
        <dgm:shape xmlns:r="http://schemas.openxmlformats.org/officeDocument/2006/relationships" r:blip="">
          <dgm:adjLst/>
        </dgm:shape>
        <dgm:presOf/>
        <dgm:constrLst/>
        <dgm:forEach name="Name18" ref="imageRepeat"/>
      </dgm:layoutNode>
      <dgm:layoutNode name="imageaccent1">
        <dgm:alg type="sp"/>
        <dgm:shape xmlns:r="http://schemas.openxmlformats.org/officeDocument/2006/relationships" r:blip="">
          <dgm:adjLst/>
        </dgm:shape>
        <dgm:presOf/>
        <dgm:constrLst/>
        <dgm:forEach name="Name19" ref="accentRepeat"/>
      </dgm:layoutNode>
    </dgm:forEach>
    <dgm:forEach name="Name20" axis="ch" ptType="node" st="2" cnt="1">
      <dgm:layoutNode name="text2">
        <dgm:alg type="sp"/>
        <dgm:shape xmlns:r="http://schemas.openxmlformats.org/officeDocument/2006/relationships" r:blip="">
          <dgm:adjLst/>
        </dgm:shape>
        <dgm:presOf/>
        <dgm:constrLst/>
        <dgm:forEach name="Name21" ref="textRepeat"/>
      </dgm:layoutNode>
      <dgm:layoutNode name="textaccent2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"/>
      </dgm:layoutNode>
    </dgm:forEach>
    <dgm:forEach name="Name23" axis="ch" ptType="sibTrans" hideLastTrans="0" st="2" cnt="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24" ref="imageRepeat"/>
      </dgm:layoutNode>
      <dgm:layoutNode name="imageaccent2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"/>
      </dgm:layoutNode>
    </dgm:forEach>
    <dgm:forEach name="Name26" axis="ch" ptType="node" st="3" cnt="1">
      <dgm:layoutNode name="text3">
        <dgm:alg type="sp"/>
        <dgm:shape xmlns:r="http://schemas.openxmlformats.org/officeDocument/2006/relationships" r:blip="">
          <dgm:adjLst/>
        </dgm:shape>
        <dgm:presOf/>
        <dgm:constrLst/>
        <dgm:forEach name="Name27" ref="textRepeat"/>
      </dgm:layoutNode>
      <dgm:layoutNode name="textaccent3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</dgm:forEach>
    <dgm:forEach name="Name29" axis="ch" ptType="sibTrans" hideLastTrans="0" st="3" cnt="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30" ref="imageRepeat"/>
      </dgm:layoutNode>
      <dgm:layoutNode name="imageaccent3">
        <dgm:alg type="sp"/>
        <dgm:shape xmlns:r="http://schemas.openxmlformats.org/officeDocument/2006/relationships" r:blip="">
          <dgm:adjLst/>
        </dgm:shape>
        <dgm:presOf/>
        <dgm:constrLst/>
        <dgm:forEach name="Name31" ref="accentRepeat"/>
      </dgm:layoutNode>
    </dgm:forEach>
    <dgm:forEach name="Name32" axis="ch" ptType="node" st="4" cnt="1">
      <dgm:layoutNode name="text4">
        <dgm:alg type="sp"/>
        <dgm:shape xmlns:r="http://schemas.openxmlformats.org/officeDocument/2006/relationships" r:blip="">
          <dgm:adjLst/>
        </dgm:shape>
        <dgm:presOf/>
        <dgm:constrLst/>
        <dgm:forEach name="Name33" ref="textRepeat"/>
      </dgm:layoutNode>
      <dgm:layoutNode name="textaccent4">
        <dgm:alg type="sp"/>
        <dgm:shape xmlns:r="http://schemas.openxmlformats.org/officeDocument/2006/relationships" r:blip="">
          <dgm:adjLst/>
        </dgm:shape>
        <dgm:presOf/>
        <dgm:constrLst/>
        <dgm:forEach name="Name34" ref="accentRepeat"/>
      </dgm:layoutNode>
    </dgm:forEach>
    <dgm:forEach name="Name35" axis="ch" ptType="sibTrans" hideLastTrans="0" st="4" cnt="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36" ref="imageRepeat"/>
      </dgm:layoutNode>
      <dgm:layoutNode name="imageaccent4">
        <dgm:alg type="sp"/>
        <dgm:shape xmlns:r="http://schemas.openxmlformats.org/officeDocument/2006/relationships" r:blip="">
          <dgm:adjLst/>
        </dgm:shape>
        <dgm:presOf/>
        <dgm:constrLst/>
        <dgm:forEach name="Name37" ref="accentRepeat"/>
      </dgm:layoutNode>
    </dgm:forEach>
    <dgm:forEach name="Name38" axis="ch" ptType="node" st="5" cnt="1">
      <dgm:layoutNode name="text5">
        <dgm:alg type="sp"/>
        <dgm:shape xmlns:r="http://schemas.openxmlformats.org/officeDocument/2006/relationships" r:blip="">
          <dgm:adjLst/>
        </dgm:shape>
        <dgm:presOf/>
        <dgm:constrLst/>
        <dgm:forEach name="Name39" ref="textRepeat"/>
      </dgm:layoutNode>
      <dgm:layoutNode name="textaccent5">
        <dgm:alg type="sp"/>
        <dgm:shape xmlns:r="http://schemas.openxmlformats.org/officeDocument/2006/relationships" r:blip="">
          <dgm:adjLst/>
        </dgm:shape>
        <dgm:presOf/>
        <dgm:constrLst/>
        <dgm:forEach name="Name40" ref="accentRepeat"/>
      </dgm:layoutNode>
    </dgm:forEach>
    <dgm:forEach name="Name41" axis="ch" ptType="sibTrans" hideLastTrans="0" st="5" cnt="1">
      <dgm:layoutNode name="image5">
        <dgm:alg type="sp"/>
        <dgm:shape xmlns:r="http://schemas.openxmlformats.org/officeDocument/2006/relationships" r:blip="">
          <dgm:adjLst/>
        </dgm:shape>
        <dgm:presOf/>
        <dgm:constrLst/>
        <dgm:forEach name="Name42" ref="imageRepeat"/>
      </dgm:layoutNode>
      <dgm:layoutNode name="imageaccent5">
        <dgm:alg type="sp"/>
        <dgm:shape xmlns:r="http://schemas.openxmlformats.org/officeDocument/2006/relationships" r:blip="">
          <dgm:adjLst/>
        </dgm:shape>
        <dgm:presOf/>
        <dgm:constrLst/>
        <dgm:forEach name="Name43" ref="accentRepeat"/>
      </dgm:layoutNode>
    </dgm:forEach>
    <dgm:forEach name="Name44" axis="ch" ptType="node" st="6" cnt="1">
      <dgm:layoutNode name="text6">
        <dgm:alg type="sp"/>
        <dgm:shape xmlns:r="http://schemas.openxmlformats.org/officeDocument/2006/relationships" r:blip="">
          <dgm:adjLst/>
        </dgm:shape>
        <dgm:presOf/>
        <dgm:constrLst/>
        <dgm:forEach name="Name45" ref="textRepeat"/>
      </dgm:layoutNode>
      <dgm:layoutNode name="textaccent6">
        <dgm:alg type="sp"/>
        <dgm:shape xmlns:r="http://schemas.openxmlformats.org/officeDocument/2006/relationships" r:blip="">
          <dgm:adjLst/>
        </dgm:shape>
        <dgm:presOf/>
        <dgm:constrLst/>
        <dgm:forEach name="Name46" ref="accentRepeat"/>
      </dgm:layoutNode>
    </dgm:forEach>
    <dgm:forEach name="Name47" axis="ch" ptType="sibTrans" hideLastTrans="0" st="6" cnt="1">
      <dgm:layoutNode name="image6">
        <dgm:alg type="sp"/>
        <dgm:shape xmlns:r="http://schemas.openxmlformats.org/officeDocument/2006/relationships" r:blip="">
          <dgm:adjLst/>
        </dgm:shape>
        <dgm:presOf/>
        <dgm:constrLst/>
        <dgm:forEach name="Name48" ref="imageRepeat"/>
      </dgm:layoutNode>
      <dgm:layoutNode name="imageaccent6">
        <dgm:alg type="sp"/>
        <dgm:shape xmlns:r="http://schemas.openxmlformats.org/officeDocument/2006/relationships" r:blip="">
          <dgm:adjLst/>
        </dgm:shape>
        <dgm:presOf/>
        <dgm:constrLst/>
        <dgm:forEach name="Name49" ref="accentRepeat"/>
      </dgm:layoutNode>
    </dgm:forEach>
    <dgm:forEach name="Name50" axis="ch" ptType="node" st="7" cnt="1">
      <dgm:layoutNode name="text7">
        <dgm:alg type="sp"/>
        <dgm:shape xmlns:r="http://schemas.openxmlformats.org/officeDocument/2006/relationships" r:blip="">
          <dgm:adjLst/>
        </dgm:shape>
        <dgm:presOf/>
        <dgm:constrLst/>
        <dgm:forEach name="Name51" ref="textRepeat"/>
      </dgm:layoutNode>
      <dgm:layoutNode name="textaccent7">
        <dgm:alg type="sp"/>
        <dgm:shape xmlns:r="http://schemas.openxmlformats.org/officeDocument/2006/relationships" r:blip="">
          <dgm:adjLst/>
        </dgm:shape>
        <dgm:presOf/>
        <dgm:constrLst/>
        <dgm:forEach name="Name52" ref="accentRepeat"/>
      </dgm:layoutNode>
    </dgm:forEach>
    <dgm:forEach name="Name53" axis="ch" ptType="sibTrans" hideLastTrans="0" st="7" cnt="1">
      <dgm:layoutNode name="image7">
        <dgm:alg type="sp"/>
        <dgm:shape xmlns:r="http://schemas.openxmlformats.org/officeDocument/2006/relationships" r:blip="">
          <dgm:adjLst/>
        </dgm:shape>
        <dgm:presOf/>
        <dgm:constrLst/>
        <dgm:forEach name="Name54" ref="imageRepeat"/>
      </dgm:layoutNode>
      <dgm:layoutNode name="imageaccent7">
        <dgm:alg type="sp"/>
        <dgm:shape xmlns:r="http://schemas.openxmlformats.org/officeDocument/2006/relationships" r:blip="">
          <dgm:adjLst/>
        </dgm:shape>
        <dgm:presOf/>
        <dgm:constrLst/>
        <dgm:forEach name="Name55" ref="accentRepeat"/>
      </dgm:layoutNode>
    </dgm:forEach>
    <dgm:forEach name="Name56" axis="ch" ptType="node" st="8" cnt="1">
      <dgm:layoutNode name="text8">
        <dgm:alg type="sp"/>
        <dgm:shape xmlns:r="http://schemas.openxmlformats.org/officeDocument/2006/relationships" r:blip="">
          <dgm:adjLst/>
        </dgm:shape>
        <dgm:presOf/>
        <dgm:constrLst/>
        <dgm:forEach name="Name57" ref="textRepeat"/>
      </dgm:layoutNode>
      <dgm:layoutNode name="textaccent8">
        <dgm:alg type="sp"/>
        <dgm:shape xmlns:r="http://schemas.openxmlformats.org/officeDocument/2006/relationships" r:blip="">
          <dgm:adjLst/>
        </dgm:shape>
        <dgm:presOf/>
        <dgm:constrLst/>
        <dgm:forEach name="Name58" ref="accentRepeat"/>
      </dgm:layoutNode>
    </dgm:forEach>
    <dgm:forEach name="Name59" axis="ch" ptType="sibTrans" hideLastTrans="0" st="8" cnt="1">
      <dgm:layoutNode name="image8">
        <dgm:alg type="sp"/>
        <dgm:shape xmlns:r="http://schemas.openxmlformats.org/officeDocument/2006/relationships" r:blip="">
          <dgm:adjLst/>
        </dgm:shape>
        <dgm:presOf/>
        <dgm:constrLst/>
        <dgm:forEach name="Name60" ref="imageRepeat"/>
      </dgm:layoutNode>
      <dgm:layoutNode name="imageaccent8">
        <dgm:alg type="sp"/>
        <dgm:shape xmlns:r="http://schemas.openxmlformats.org/officeDocument/2006/relationships" r:blip="">
          <dgm:adjLst/>
        </dgm:shape>
        <dgm:presOf/>
        <dgm:constrLst/>
        <dgm:forEach name="Name61" ref="accentRepeat"/>
      </dgm:layoutNode>
    </dgm:forEach>
    <dgm:forEach name="Name62" axis="ch" ptType="node" st="9" cnt="1">
      <dgm:layoutNode name="text9">
        <dgm:alg type="sp"/>
        <dgm:shape xmlns:r="http://schemas.openxmlformats.org/officeDocument/2006/relationships" r:blip="">
          <dgm:adjLst/>
        </dgm:shape>
        <dgm:presOf/>
        <dgm:constrLst/>
        <dgm:forEach name="Name63" ref="textRepeat"/>
      </dgm:layoutNode>
      <dgm:layoutNode name="textaccent9">
        <dgm:alg type="sp"/>
        <dgm:shape xmlns:r="http://schemas.openxmlformats.org/officeDocument/2006/relationships" r:blip="">
          <dgm:adjLst/>
        </dgm:shape>
        <dgm:presOf/>
        <dgm:constrLst/>
        <dgm:forEach name="Name64" ref="accentRepeat"/>
      </dgm:layoutNode>
    </dgm:forEach>
    <dgm:forEach name="Name65" axis="ch" ptType="sibTrans" hideLastTrans="0" st="9" cnt="1">
      <dgm:layoutNode name="image9">
        <dgm:alg type="sp"/>
        <dgm:shape xmlns:r="http://schemas.openxmlformats.org/officeDocument/2006/relationships" r:blip="">
          <dgm:adjLst/>
        </dgm:shape>
        <dgm:presOf/>
        <dgm:constrLst/>
        <dgm:forEach name="Name66" ref="imageRepeat"/>
      </dgm:layoutNode>
      <dgm:layoutNode name="imageaccent9">
        <dgm:alg type="sp"/>
        <dgm:shape xmlns:r="http://schemas.openxmlformats.org/officeDocument/2006/relationships" r:blip="">
          <dgm:adjLst/>
        </dgm:shape>
        <dgm:presOf/>
        <dgm:constrLst/>
        <dgm:forEach name="Name67" ref="accentRepeat"/>
      </dgm:layoutNode>
    </dgm:forEach>
    <dgm:forEach name="Name68" axis="ch" ptType="node" st="10" cnt="1">
      <dgm:layoutNode name="text10">
        <dgm:alg type="sp"/>
        <dgm:shape xmlns:r="http://schemas.openxmlformats.org/officeDocument/2006/relationships" r:blip="">
          <dgm:adjLst/>
        </dgm:shape>
        <dgm:presOf/>
        <dgm:constrLst/>
        <dgm:forEach name="Name69" ref="textRepeat"/>
      </dgm:layoutNode>
      <dgm:layoutNode name="textaccent10">
        <dgm:alg type="sp"/>
        <dgm:shape xmlns:r="http://schemas.openxmlformats.org/officeDocument/2006/relationships" r:blip="">
          <dgm:adjLst/>
        </dgm:shape>
        <dgm:presOf/>
        <dgm:constrLst/>
        <dgm:forEach name="Name70" ref="accentRepeat"/>
      </dgm:layoutNode>
    </dgm:forEach>
    <dgm:forEach name="Name71" axis="ch" ptType="sibTrans" hideLastTrans="0" st="10" cnt="1">
      <dgm:layoutNode name="image10">
        <dgm:alg type="sp"/>
        <dgm:shape xmlns:r="http://schemas.openxmlformats.org/officeDocument/2006/relationships" r:blip="">
          <dgm:adjLst/>
        </dgm:shape>
        <dgm:presOf/>
        <dgm:constrLst/>
        <dgm:forEach name="Name72" ref="imageRepeat"/>
      </dgm:layoutNode>
      <dgm:layoutNode name="imageaccent10">
        <dgm:alg type="sp"/>
        <dgm:shape xmlns:r="http://schemas.openxmlformats.org/officeDocument/2006/relationships" r:blip="">
          <dgm:adjLst/>
        </dgm:shape>
        <dgm:presOf/>
        <dgm:constrLst/>
        <dgm:forEach name="Name73" ref="accentRepeat"/>
      </dgm:layoutNode>
    </dgm:forEach>
    <dgm:forEach name="Name74" axis="ch" ptType="node" st="11" cnt="1">
      <dgm:layoutNode name="text11">
        <dgm:alg type="sp"/>
        <dgm:shape xmlns:r="http://schemas.openxmlformats.org/officeDocument/2006/relationships" r:blip="">
          <dgm:adjLst/>
        </dgm:shape>
        <dgm:presOf/>
        <dgm:constrLst/>
        <dgm:forEach name="Name75" ref="textRepeat"/>
      </dgm:layoutNode>
      <dgm:layoutNode name="textaccent1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</dgm:forEach>
    <dgm:forEach name="Name77" axis="ch" ptType="sibTrans" hideLastTrans="0" st="11" cnt="1">
      <dgm:layoutNode name="image11">
        <dgm:alg type="sp"/>
        <dgm:shape xmlns:r="http://schemas.openxmlformats.org/officeDocument/2006/relationships" r:blip="">
          <dgm:adjLst/>
        </dgm:shape>
        <dgm:presOf/>
        <dgm:constrLst/>
        <dgm:forEach name="Name78" ref="imageRepeat"/>
      </dgm:layoutNode>
      <dgm:layoutNode name="imageaccent11">
        <dgm:alg type="sp"/>
        <dgm:shape xmlns:r="http://schemas.openxmlformats.org/officeDocument/2006/relationships" r:blip="">
          <dgm:adjLst/>
        </dgm:shape>
        <dgm:presOf/>
        <dgm:constrLst/>
        <dgm:forEach name="Name79" ref="accentRepeat"/>
      </dgm:layoutNode>
    </dgm:forEach>
    <dgm:forEach name="Name80" axis="ch" ptType="node" st="12" cnt="1">
      <dgm:layoutNode name="text12">
        <dgm:alg type="sp"/>
        <dgm:shape xmlns:r="http://schemas.openxmlformats.org/officeDocument/2006/relationships" r:blip="">
          <dgm:adjLst/>
        </dgm:shape>
        <dgm:presOf/>
        <dgm:constrLst/>
        <dgm:forEach name="Name81" ref="textRepeat"/>
      </dgm:layoutNode>
      <dgm:layoutNode name="textaccent12">
        <dgm:alg type="sp"/>
        <dgm:shape xmlns:r="http://schemas.openxmlformats.org/officeDocument/2006/relationships" r:blip="">
          <dgm:adjLst/>
        </dgm:shape>
        <dgm:presOf/>
        <dgm:constrLst/>
        <dgm:forEach name="Name82" ref="accentRepeat"/>
      </dgm:layoutNode>
    </dgm:forEach>
    <dgm:forEach name="Name83" axis="ch" ptType="sibTrans" hideLastTrans="0" st="12" cnt="1">
      <dgm:layoutNode name="image12">
        <dgm:alg type="sp"/>
        <dgm:shape xmlns:r="http://schemas.openxmlformats.org/officeDocument/2006/relationships" r:blip="">
          <dgm:adjLst/>
        </dgm:shape>
        <dgm:presOf/>
        <dgm:constrLst/>
        <dgm:forEach name="Name84" ref="imageRepeat"/>
      </dgm:layoutNode>
      <dgm:layoutNode name="imageaccent12">
        <dgm:alg type="sp"/>
        <dgm:shape xmlns:r="http://schemas.openxmlformats.org/officeDocument/2006/relationships" r:blip="">
          <dgm:adjLst/>
        </dgm:shape>
        <dgm:presOf/>
        <dgm:constrLst/>
        <dgm:forEach name="Name85" ref="accentRepeat"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Modifier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10/12/2016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et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10/12/2016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ion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10/12/2016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</p:cSld>
  <p:clrMapOvr>
    <a:masterClrMapping/>
  </p:clrMapOvr>
  <p:transition spd="slow">
    <p:randomBar dir="vert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10/12/2016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 ci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10/12/2016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  <p:transition spd="slow">
    <p:randomBar dir="vert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rai ou fau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10/12/2016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10/12/2016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10/12/2016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10/12/2016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10/12/2016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dirty="0"/>
              <a:t>10/12/2016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10/12/2016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10/12/2016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10/12/2016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10/12/2016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10/12/2016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  <p:transition spd="slow">
    <p:randomBar dir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10/12/2016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5" r:id="rId4"/>
    <p:sldLayoutId id="2147483653" r:id="rId5"/>
    <p:sldLayoutId id="2147483654" r:id="rId6"/>
    <p:sldLayoutId id="2147483655" r:id="rId7"/>
    <p:sldLayoutId id="214748366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7" r:id="rId15"/>
    <p:sldLayoutId id="2147483659" r:id="rId16"/>
  </p:sldLayoutIdLst>
  <p:transition spd="slow">
    <p:randomBar dir="vert"/>
  </p:transition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10" Type="http://schemas.openxmlformats.org/officeDocument/2006/relationships/image" Target="../media/image4.jpg"/><Relationship Id="rId4" Type="http://schemas.openxmlformats.org/officeDocument/2006/relationships/diagramLayout" Target="../diagrams/layout4.xml"/><Relationship Id="rId9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454404" y="2914093"/>
            <a:ext cx="7766936" cy="1646302"/>
          </a:xfrm>
        </p:spPr>
        <p:txBody>
          <a:bodyPr/>
          <a:lstStyle/>
          <a:p>
            <a:r>
              <a:rPr lang="fr-FR" dirty="0"/>
              <a:t>Maison des Ados 82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07067" y="4604526"/>
            <a:ext cx="7766936" cy="627184"/>
          </a:xfrm>
        </p:spPr>
        <p:txBody>
          <a:bodyPr/>
          <a:lstStyle/>
          <a:p>
            <a:r>
              <a:rPr lang="fr-FR" dirty="0"/>
              <a:t>Un dispositif </a:t>
            </a:r>
            <a:r>
              <a:rPr lang="fr-FR" dirty="0" err="1"/>
              <a:t>pluripartenarial</a:t>
            </a:r>
            <a:r>
              <a:rPr lang="fr-FR" dirty="0"/>
              <a:t> avec le Centre hospitalier et EPICE 82</a:t>
            </a:r>
          </a:p>
          <a:p>
            <a:endParaRPr lang="fr-FR" dirty="0"/>
          </a:p>
          <a:p>
            <a:endParaRPr lang="fr-FR" dirty="0"/>
          </a:p>
        </p:txBody>
      </p:sp>
      <p:sp>
        <p:nvSpPr>
          <p:cNvPr id="4" name="ZoneTexte 3"/>
          <p:cNvSpPr txBox="1"/>
          <p:nvPr/>
        </p:nvSpPr>
        <p:spPr>
          <a:xfrm>
            <a:off x="3817317" y="5887427"/>
            <a:ext cx="5351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Ingrid POTTIER, responsable coordinatrice MDA 82</a:t>
            </a: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7066" y="1004809"/>
            <a:ext cx="7661611" cy="2010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4325842"/>
      </p:ext>
    </p:extLst>
  </p:cSld>
  <p:clrMapOvr>
    <a:masterClrMapping/>
  </p:clrMapOvr>
  <p:transition spd="slow" advTm="10286">
    <p:randomBar dir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995316" y="1576518"/>
            <a:ext cx="5628905" cy="1656521"/>
          </a:xfrm>
          <a:prstGeom prst="rect">
            <a:avLst/>
          </a:prstGeom>
          <a:noFill/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Rectangle 4"/>
          <p:cNvSpPr/>
          <p:nvPr/>
        </p:nvSpPr>
        <p:spPr>
          <a:xfrm>
            <a:off x="2918660" y="3261609"/>
            <a:ext cx="5705561" cy="1600426"/>
          </a:xfrm>
          <a:prstGeom prst="rect">
            <a:avLst/>
          </a:prstGeom>
          <a:noFill/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" name="Rectangle 5"/>
          <p:cNvSpPr/>
          <p:nvPr/>
        </p:nvSpPr>
        <p:spPr>
          <a:xfrm>
            <a:off x="2918660" y="4835420"/>
            <a:ext cx="5705561" cy="1537251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Triangle isocèle 6"/>
          <p:cNvSpPr/>
          <p:nvPr/>
        </p:nvSpPr>
        <p:spPr>
          <a:xfrm>
            <a:off x="2995316" y="198991"/>
            <a:ext cx="5669119" cy="1351722"/>
          </a:xfrm>
          <a:prstGeom prst="triangle">
            <a:avLst>
              <a:gd name="adj" fmla="val 50962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bg2">
                    <a:lumMod val="25000"/>
                  </a:schemeClr>
                </a:solidFill>
              </a:rPr>
              <a:t>ASSOCIATION </a:t>
            </a:r>
          </a:p>
          <a:p>
            <a:pPr algn="ctr"/>
            <a:r>
              <a:rPr lang="fr-FR" dirty="0">
                <a:solidFill>
                  <a:schemeClr val="bg2">
                    <a:lumMod val="25000"/>
                  </a:schemeClr>
                </a:solidFill>
              </a:rPr>
              <a:t>LA RAISON DES ADOS</a:t>
            </a:r>
          </a:p>
        </p:txBody>
      </p:sp>
      <p:sp>
        <p:nvSpPr>
          <p:cNvPr id="8" name="Rectangle : coins arrondis 7"/>
          <p:cNvSpPr/>
          <p:nvPr/>
        </p:nvSpPr>
        <p:spPr>
          <a:xfrm>
            <a:off x="3543895" y="4979831"/>
            <a:ext cx="2314936" cy="1258956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GEMADO</a:t>
            </a:r>
          </a:p>
          <a:p>
            <a:pPr algn="ctr"/>
            <a:r>
              <a:rPr lang="fr-FR" dirty="0">
                <a:solidFill>
                  <a:schemeClr val="tx1"/>
                </a:solidFill>
              </a:rPr>
              <a:t>16-25 ans</a:t>
            </a:r>
          </a:p>
        </p:txBody>
      </p:sp>
      <p:sp>
        <p:nvSpPr>
          <p:cNvPr id="9" name="Rectangle : coins arrondis 8"/>
          <p:cNvSpPr/>
          <p:nvPr/>
        </p:nvSpPr>
        <p:spPr>
          <a:xfrm>
            <a:off x="6612835" y="5082320"/>
            <a:ext cx="1802296" cy="1060175"/>
          </a:xfrm>
          <a:prstGeom prst="roundRect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ANIMATION JEUNES</a:t>
            </a:r>
          </a:p>
        </p:txBody>
      </p:sp>
      <p:sp>
        <p:nvSpPr>
          <p:cNvPr id="10" name="Cube 9"/>
          <p:cNvSpPr/>
          <p:nvPr/>
        </p:nvSpPr>
        <p:spPr>
          <a:xfrm>
            <a:off x="3839405" y="3288924"/>
            <a:ext cx="2441924" cy="1457476"/>
          </a:xfrm>
          <a:prstGeom prst="cube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Accueil PAEJ </a:t>
            </a:r>
          </a:p>
          <a:p>
            <a:pPr algn="ctr"/>
            <a:r>
              <a:rPr lang="fr-FR" dirty="0">
                <a:solidFill>
                  <a:schemeClr val="tx1"/>
                </a:solidFill>
              </a:rPr>
              <a:t>11-25 ans</a:t>
            </a:r>
          </a:p>
          <a:p>
            <a:pPr algn="ctr"/>
            <a:r>
              <a:rPr lang="fr-FR" sz="1200" dirty="0" err="1">
                <a:solidFill>
                  <a:schemeClr val="tx1"/>
                </a:solidFill>
              </a:rPr>
              <a:t>Educ</a:t>
            </a:r>
            <a:r>
              <a:rPr lang="fr-FR" sz="1200" dirty="0">
                <a:solidFill>
                  <a:schemeClr val="tx1"/>
                </a:solidFill>
              </a:rPr>
              <a:t>, CESF, secrétaire</a:t>
            </a:r>
          </a:p>
        </p:txBody>
      </p:sp>
      <p:sp>
        <p:nvSpPr>
          <p:cNvPr id="11" name="Ellipse 10"/>
          <p:cNvSpPr/>
          <p:nvPr/>
        </p:nvSpPr>
        <p:spPr>
          <a:xfrm>
            <a:off x="4356765" y="3299946"/>
            <a:ext cx="1170055" cy="372797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>
                <a:solidFill>
                  <a:schemeClr val="tx2"/>
                </a:solidFill>
              </a:rPr>
              <a:t>Parents </a:t>
            </a:r>
          </a:p>
        </p:txBody>
      </p:sp>
      <p:sp>
        <p:nvSpPr>
          <p:cNvPr id="12" name="Ellipse 11"/>
          <p:cNvSpPr/>
          <p:nvPr/>
        </p:nvSpPr>
        <p:spPr>
          <a:xfrm>
            <a:off x="6708806" y="3440663"/>
            <a:ext cx="1638457" cy="589715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dirty="0">
                <a:solidFill>
                  <a:schemeClr val="tx2"/>
                </a:solidFill>
              </a:rPr>
              <a:t>Professionnels</a:t>
            </a:r>
          </a:p>
        </p:txBody>
      </p:sp>
      <p:sp>
        <p:nvSpPr>
          <p:cNvPr id="13" name="Rectangle : avec coins arrondis en diagonale 12"/>
          <p:cNvSpPr/>
          <p:nvPr/>
        </p:nvSpPr>
        <p:spPr>
          <a:xfrm>
            <a:off x="5067801" y="1657366"/>
            <a:ext cx="1898066" cy="715619"/>
          </a:xfrm>
          <a:prstGeom prst="round2Diag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>
                <a:solidFill>
                  <a:schemeClr val="tx2"/>
                </a:solidFill>
              </a:rPr>
              <a:t>CJC/Espace Parents</a:t>
            </a:r>
          </a:p>
          <a:p>
            <a:pPr algn="ctr"/>
            <a:r>
              <a:rPr lang="fr-FR" sz="1400" dirty="0">
                <a:solidFill>
                  <a:schemeClr val="tx2"/>
                </a:solidFill>
              </a:rPr>
              <a:t>CSAPA/Epice</a:t>
            </a:r>
          </a:p>
        </p:txBody>
      </p:sp>
      <p:sp>
        <p:nvSpPr>
          <p:cNvPr id="14" name="Rectangle : avec coins arrondis en diagonale 13"/>
          <p:cNvSpPr/>
          <p:nvPr/>
        </p:nvSpPr>
        <p:spPr>
          <a:xfrm>
            <a:off x="4158181" y="1751858"/>
            <a:ext cx="783611" cy="410820"/>
          </a:xfrm>
          <a:prstGeom prst="round2Diag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>
                <a:solidFill>
                  <a:schemeClr val="tx2"/>
                </a:solidFill>
              </a:rPr>
              <a:t>CAMPA</a:t>
            </a:r>
          </a:p>
        </p:txBody>
      </p:sp>
      <p:sp>
        <p:nvSpPr>
          <p:cNvPr id="15" name="Organigramme : Alternative 14"/>
          <p:cNvSpPr/>
          <p:nvPr/>
        </p:nvSpPr>
        <p:spPr>
          <a:xfrm>
            <a:off x="5450291" y="2506159"/>
            <a:ext cx="1600111" cy="503581"/>
          </a:xfrm>
          <a:prstGeom prst="flowChartAlternateProcess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>
                <a:solidFill>
                  <a:schemeClr val="tx2"/>
                </a:solidFill>
              </a:rPr>
              <a:t>Psychologue </a:t>
            </a:r>
          </a:p>
        </p:txBody>
      </p:sp>
      <p:sp>
        <p:nvSpPr>
          <p:cNvPr id="16" name="Organigramme : Alternative 15"/>
          <p:cNvSpPr/>
          <p:nvPr/>
        </p:nvSpPr>
        <p:spPr>
          <a:xfrm>
            <a:off x="7049610" y="1725563"/>
            <a:ext cx="1490868" cy="655494"/>
          </a:xfrm>
          <a:prstGeom prst="flowChartAlternateProcess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>
                <a:solidFill>
                  <a:schemeClr val="tx2"/>
                </a:solidFill>
              </a:rPr>
              <a:t>Pédopsychiatre </a:t>
            </a:r>
          </a:p>
        </p:txBody>
      </p:sp>
      <p:sp>
        <p:nvSpPr>
          <p:cNvPr id="17" name="Organigramme : Alternative 16"/>
          <p:cNvSpPr/>
          <p:nvPr/>
        </p:nvSpPr>
        <p:spPr>
          <a:xfrm>
            <a:off x="7134946" y="2580814"/>
            <a:ext cx="1404731" cy="503581"/>
          </a:xfrm>
          <a:prstGeom prst="flowChartAlternateProcess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>
                <a:solidFill>
                  <a:schemeClr val="tx2"/>
                </a:solidFill>
              </a:rPr>
              <a:t>CMP Adulte </a:t>
            </a:r>
          </a:p>
        </p:txBody>
      </p:sp>
      <p:sp>
        <p:nvSpPr>
          <p:cNvPr id="18" name="Organigramme : Alternative 17"/>
          <p:cNvSpPr/>
          <p:nvPr/>
        </p:nvSpPr>
        <p:spPr>
          <a:xfrm>
            <a:off x="3161743" y="2451644"/>
            <a:ext cx="2191862" cy="662606"/>
          </a:xfrm>
          <a:prstGeom prst="flowChartAlternateProcess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>
                <a:solidFill>
                  <a:schemeClr val="bg1"/>
                </a:solidFill>
              </a:rPr>
              <a:t>Médecins généralistes</a:t>
            </a:r>
          </a:p>
          <a:p>
            <a:pPr algn="ctr"/>
            <a:r>
              <a:rPr lang="fr-FR" sz="1400" dirty="0">
                <a:solidFill>
                  <a:schemeClr val="bg1"/>
                </a:solidFill>
              </a:rPr>
              <a:t>Diététicienne </a:t>
            </a:r>
          </a:p>
        </p:txBody>
      </p:sp>
      <p:sp>
        <p:nvSpPr>
          <p:cNvPr id="24" name="Légende : flèche vers la gauche 23"/>
          <p:cNvSpPr/>
          <p:nvPr/>
        </p:nvSpPr>
        <p:spPr>
          <a:xfrm rot="20731714">
            <a:off x="7520293" y="478397"/>
            <a:ext cx="1625835" cy="880372"/>
          </a:xfrm>
          <a:prstGeom prst="lef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2"/>
                </a:solidFill>
              </a:rPr>
              <a:t>RESADO</a:t>
            </a:r>
          </a:p>
        </p:txBody>
      </p:sp>
      <p:sp>
        <p:nvSpPr>
          <p:cNvPr id="25" name="Légende : flèche vers la droite 24"/>
          <p:cNvSpPr/>
          <p:nvPr/>
        </p:nvSpPr>
        <p:spPr>
          <a:xfrm rot="480044">
            <a:off x="1938532" y="661797"/>
            <a:ext cx="1855305" cy="980655"/>
          </a:xfrm>
          <a:prstGeom prst="righ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>
                <a:solidFill>
                  <a:schemeClr val="tx2"/>
                </a:solidFill>
              </a:rPr>
              <a:t>Partenariat formalisé</a:t>
            </a:r>
          </a:p>
          <a:p>
            <a:pPr algn="ctr"/>
            <a:r>
              <a:rPr lang="fr-FR" sz="1400" dirty="0">
                <a:solidFill>
                  <a:schemeClr val="tx2"/>
                </a:solidFill>
              </a:rPr>
              <a:t>(convention)</a:t>
            </a:r>
          </a:p>
        </p:txBody>
      </p:sp>
      <p:sp>
        <p:nvSpPr>
          <p:cNvPr id="26" name="Phylactère : pensées 25"/>
          <p:cNvSpPr/>
          <p:nvPr/>
        </p:nvSpPr>
        <p:spPr>
          <a:xfrm>
            <a:off x="3507786" y="141966"/>
            <a:ext cx="2411896" cy="735493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2"/>
                </a:solidFill>
              </a:rPr>
              <a:t>Réseau d’acteurs</a:t>
            </a:r>
          </a:p>
        </p:txBody>
      </p:sp>
      <p:sp>
        <p:nvSpPr>
          <p:cNvPr id="28" name="Flèche : droite à entaille 27"/>
          <p:cNvSpPr/>
          <p:nvPr/>
        </p:nvSpPr>
        <p:spPr>
          <a:xfrm rot="10800000">
            <a:off x="8737513" y="3357460"/>
            <a:ext cx="1961985" cy="225287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Flèche : droite à entaille 28"/>
          <p:cNvSpPr/>
          <p:nvPr/>
        </p:nvSpPr>
        <p:spPr>
          <a:xfrm rot="10800000">
            <a:off x="863707" y="2854443"/>
            <a:ext cx="1822122" cy="219281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" name="ZoneTexte 29"/>
          <p:cNvSpPr txBox="1"/>
          <p:nvPr/>
        </p:nvSpPr>
        <p:spPr>
          <a:xfrm>
            <a:off x="8750430" y="3647430"/>
            <a:ext cx="21733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Adresses vers la MDA</a:t>
            </a:r>
          </a:p>
        </p:txBody>
      </p:sp>
      <p:sp>
        <p:nvSpPr>
          <p:cNvPr id="31" name="ZoneTexte 30"/>
          <p:cNvSpPr txBox="1"/>
          <p:nvPr/>
        </p:nvSpPr>
        <p:spPr>
          <a:xfrm>
            <a:off x="299094" y="3274970"/>
            <a:ext cx="25022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Orientations vers l’extérieur</a:t>
            </a:r>
          </a:p>
        </p:txBody>
      </p:sp>
      <p:sp>
        <p:nvSpPr>
          <p:cNvPr id="33" name="Flèche : double flèche verticale 32"/>
          <p:cNvSpPr/>
          <p:nvPr/>
        </p:nvSpPr>
        <p:spPr>
          <a:xfrm>
            <a:off x="2591587" y="1547458"/>
            <a:ext cx="646941" cy="4809126"/>
          </a:xfrm>
          <a:prstGeom prst="upDownArrow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/>
              <a:t>Or    </a:t>
            </a:r>
            <a:r>
              <a:rPr lang="fr-FR" sz="1400" dirty="0" err="1"/>
              <a:t>ientat</a:t>
            </a:r>
            <a:r>
              <a:rPr lang="fr-FR" sz="1400" dirty="0"/>
              <a:t>   ion</a:t>
            </a:r>
          </a:p>
          <a:p>
            <a:pPr algn="ctr"/>
            <a:r>
              <a:rPr lang="fr-FR" sz="1400" dirty="0"/>
              <a:t> en</a:t>
            </a:r>
          </a:p>
          <a:p>
            <a:pPr algn="ctr"/>
            <a:r>
              <a:rPr lang="fr-FR" sz="1400" dirty="0"/>
              <a:t> interne </a:t>
            </a:r>
          </a:p>
        </p:txBody>
      </p:sp>
      <p:sp>
        <p:nvSpPr>
          <p:cNvPr id="34" name="Flèche : courbe vers la gauche 33"/>
          <p:cNvSpPr/>
          <p:nvPr/>
        </p:nvSpPr>
        <p:spPr>
          <a:xfrm>
            <a:off x="6612835" y="3126007"/>
            <a:ext cx="522111" cy="382502"/>
          </a:xfrm>
          <a:prstGeom prst="curvedLeftArrow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35" name="Flèche : courbe vers la gauche 34"/>
          <p:cNvSpPr/>
          <p:nvPr/>
        </p:nvSpPr>
        <p:spPr>
          <a:xfrm rot="10800000">
            <a:off x="3313345" y="3063363"/>
            <a:ext cx="505792" cy="419881"/>
          </a:xfrm>
          <a:prstGeom prst="curvedLeftArrow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36" name="Flèche : courbe vers la gauche 35"/>
          <p:cNvSpPr/>
          <p:nvPr/>
        </p:nvSpPr>
        <p:spPr>
          <a:xfrm rot="10800000">
            <a:off x="3127299" y="4585215"/>
            <a:ext cx="577403" cy="406407"/>
          </a:xfrm>
          <a:prstGeom prst="curvedLeftArrow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37" name="Flèche : courbe vers la gauche 36"/>
          <p:cNvSpPr/>
          <p:nvPr/>
        </p:nvSpPr>
        <p:spPr>
          <a:xfrm>
            <a:off x="6010929" y="4657380"/>
            <a:ext cx="606647" cy="411486"/>
          </a:xfrm>
          <a:prstGeom prst="curvedLeftArrow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2" name="Légende : flèche vers le haut 1"/>
          <p:cNvSpPr/>
          <p:nvPr/>
        </p:nvSpPr>
        <p:spPr>
          <a:xfrm>
            <a:off x="6568545" y="3955806"/>
            <a:ext cx="1918980" cy="748514"/>
          </a:xfrm>
          <a:prstGeom prst="up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dirty="0">
                <a:solidFill>
                  <a:schemeClr val="tx1"/>
                </a:solidFill>
              </a:rPr>
              <a:t>Dispositif Analyse de situation</a:t>
            </a:r>
          </a:p>
        </p:txBody>
      </p:sp>
      <p:sp>
        <p:nvSpPr>
          <p:cNvPr id="32" name="Rectangle : avec coins arrondis en diagonale 31"/>
          <p:cNvSpPr/>
          <p:nvPr/>
        </p:nvSpPr>
        <p:spPr>
          <a:xfrm>
            <a:off x="3258097" y="1911278"/>
            <a:ext cx="812442" cy="410820"/>
          </a:xfrm>
          <a:prstGeom prst="round2Diag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>
                <a:solidFill>
                  <a:schemeClr val="tx2"/>
                </a:solidFill>
              </a:rPr>
              <a:t>CDAD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29210491"/>
      </p:ext>
    </p:extLst>
  </p:cSld>
  <p:clrMapOvr>
    <a:masterClrMapping/>
  </p:clrMapOvr>
  <p:transition spd="slow" advTm="81412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entr" presetSubtype="0" fill="hold" grpId="0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6" presetClass="entr" presetSubtype="21" fill="hold" grpId="0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4" fill="hold" grpId="0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1" presetClass="entr" presetSubtype="1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3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1" presetClass="entr" presetSubtype="1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8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1" presetClass="entr" presetSubtype="1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3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1" presetClass="entr" presetSubtype="1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8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53" presetClass="entr" presetSubtype="16" fill="hold" grpId="0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" presetClass="entr" presetSubtype="4" fill="hold" grpId="0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0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1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42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42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6" presetClass="entr" presetSubtype="16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0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" presetClass="entr" presetSubtype="0" fill="hold" grpId="0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6" presetClass="entr" presetSubtype="16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9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42" presetClass="entr" presetSubtype="0" fill="hold" grpId="0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24" grpId="0" animBg="1"/>
      <p:bldP spid="25" grpId="0" animBg="1"/>
      <p:bldP spid="26" grpId="0" animBg="1"/>
      <p:bldP spid="28" grpId="0" animBg="1"/>
      <p:bldP spid="29" grpId="0" animBg="1"/>
      <p:bldP spid="30" grpId="0"/>
      <p:bldP spid="31" grpId="0"/>
      <p:bldP spid="33" grpId="0" animBg="1"/>
      <p:bldP spid="34" grpId="0" animBg="1"/>
      <p:bldP spid="35" grpId="0" animBg="1"/>
      <p:bldP spid="36" grpId="0" animBg="1"/>
      <p:bldP spid="37" grpId="0" animBg="1"/>
      <p:bldP spid="2" grpId="0" animBg="1"/>
      <p:bldP spid="3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HISTORIQUE DE LA CREATION DU DISPOSITIF MDA</a:t>
            </a:r>
          </a:p>
        </p:txBody>
      </p:sp>
      <p:graphicFrame>
        <p:nvGraphicFramePr>
          <p:cNvPr id="4" name="Espace réservé du contenu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92402476"/>
              </p:ext>
            </p:extLst>
          </p:nvPr>
        </p:nvGraphicFramePr>
        <p:xfrm>
          <a:off x="677863" y="2160588"/>
          <a:ext cx="8596312" cy="38814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Flèche : pentagone 4"/>
          <p:cNvSpPr/>
          <p:nvPr/>
        </p:nvSpPr>
        <p:spPr>
          <a:xfrm>
            <a:off x="1139686" y="6262896"/>
            <a:ext cx="7460974" cy="344556"/>
          </a:xfrm>
          <a:prstGeom prst="homePlat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bg2">
                    <a:lumMod val="25000"/>
                  </a:schemeClr>
                </a:solidFill>
              </a:rPr>
              <a:t>Association RESADO devient LA RAISON DES ADOS en novembre 2006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77678558"/>
      </p:ext>
    </p:extLst>
  </p:cSld>
  <p:clrMapOvr>
    <a:masterClrMapping/>
  </p:clrMapOvr>
  <p:transition spd="slow" advTm="16998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77863" y="145774"/>
            <a:ext cx="8596668" cy="901148"/>
          </a:xfrm>
        </p:spPr>
        <p:txBody>
          <a:bodyPr>
            <a:normAutofit fontScale="90000"/>
          </a:bodyPr>
          <a:lstStyle/>
          <a:p>
            <a:r>
              <a:rPr lang="fr-FR" dirty="0"/>
              <a:t>Un dispositif mutualisé, évolutif et intégratif </a:t>
            </a:r>
          </a:p>
        </p:txBody>
      </p:sp>
      <p:graphicFrame>
        <p:nvGraphicFramePr>
          <p:cNvPr id="4" name="Espace réservé du contenu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78976541"/>
              </p:ext>
            </p:extLst>
          </p:nvPr>
        </p:nvGraphicFramePr>
        <p:xfrm>
          <a:off x="677863" y="901148"/>
          <a:ext cx="8596312" cy="55659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ZoneTexte 2"/>
          <p:cNvSpPr txBox="1"/>
          <p:nvPr/>
        </p:nvSpPr>
        <p:spPr>
          <a:xfrm>
            <a:off x="3061252" y="4943061"/>
            <a:ext cx="357808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fr-FR" sz="2800" dirty="0">
                <a:solidFill>
                  <a:schemeClr val="bg1"/>
                </a:solidFill>
              </a:rPr>
              <a:t>Un projet commun et partagé 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1139686" y="3022384"/>
            <a:ext cx="286247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fr-FR" sz="2000" dirty="0">
                <a:solidFill>
                  <a:schemeClr val="bg1"/>
                </a:solidFill>
              </a:rPr>
              <a:t>Un collectif de professionnels du champ médical, social, scolaire, juridique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4976019" y="3138523"/>
            <a:ext cx="3611390" cy="969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fr-FR" sz="1900" dirty="0">
                <a:solidFill>
                  <a:schemeClr val="bg1"/>
                </a:solidFill>
              </a:rPr>
              <a:t>Des interventions/implications </a:t>
            </a:r>
          </a:p>
          <a:p>
            <a:pPr lvl="0"/>
            <a:r>
              <a:rPr lang="fr-FR" sz="1900" dirty="0">
                <a:solidFill>
                  <a:schemeClr val="bg1"/>
                </a:solidFill>
              </a:rPr>
              <a:t>à différents niveaux </a:t>
            </a:r>
          </a:p>
          <a:p>
            <a:pPr lvl="0"/>
            <a:r>
              <a:rPr lang="fr-FR" sz="1900" dirty="0">
                <a:solidFill>
                  <a:schemeClr val="bg1"/>
                </a:solidFill>
              </a:rPr>
              <a:t>(coordination interne)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2438399" y="1281424"/>
            <a:ext cx="241189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fr-FR" sz="1600" dirty="0">
                <a:solidFill>
                  <a:schemeClr val="bg1"/>
                </a:solidFill>
              </a:rPr>
              <a:t>Implication de la MDA et partenaires dans différents réseaux locaux</a:t>
            </a:r>
          </a:p>
          <a:p>
            <a:pPr lvl="0"/>
            <a:r>
              <a:rPr lang="fr-FR" sz="1600" dirty="0">
                <a:solidFill>
                  <a:schemeClr val="bg1"/>
                </a:solidFill>
              </a:rPr>
              <a:t>(coordination externe)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5274364" y="1342168"/>
            <a:ext cx="247815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fr-FR" sz="1600" dirty="0">
                <a:solidFill>
                  <a:schemeClr val="bg1"/>
                </a:solidFill>
              </a:rPr>
              <a:t>Implication de la MDA et partenaires dans des réseaux régionaux et nationaux (MDA, PAEJ, </a:t>
            </a:r>
            <a:r>
              <a:rPr lang="fr-FR" sz="1600" dirty="0" err="1">
                <a:solidFill>
                  <a:schemeClr val="bg1"/>
                </a:solidFill>
              </a:rPr>
              <a:t>Addicto</a:t>
            </a:r>
            <a:r>
              <a:rPr lang="fr-FR" sz="1600" dirty="0">
                <a:solidFill>
                  <a:schemeClr val="bg1"/>
                </a:solidFill>
              </a:rPr>
              <a:t> …)</a:t>
            </a:r>
          </a:p>
        </p:txBody>
      </p:sp>
      <p:sp>
        <p:nvSpPr>
          <p:cNvPr id="11" name="Flèche : droite 10"/>
          <p:cNvSpPr/>
          <p:nvPr/>
        </p:nvSpPr>
        <p:spPr>
          <a:xfrm>
            <a:off x="4087768" y="3631096"/>
            <a:ext cx="927652" cy="277093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12650721"/>
      </p:ext>
    </p:extLst>
  </p:cSld>
  <p:clrMapOvr>
    <a:masterClrMapping/>
  </p:clrMapOvr>
  <p:transition spd="slow" advTm="31224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1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  <p:bldP spid="3" grpId="1"/>
      <p:bldP spid="5" grpId="0"/>
      <p:bldP spid="6" grpId="0"/>
      <p:bldP spid="7" grpId="0"/>
      <p:bldP spid="8" grpId="0"/>
      <p:bldP spid="1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77507" y="278296"/>
            <a:ext cx="8596668" cy="980661"/>
          </a:xfrm>
        </p:spPr>
        <p:txBody>
          <a:bodyPr>
            <a:normAutofit/>
          </a:bodyPr>
          <a:lstStyle/>
          <a:p>
            <a:r>
              <a:rPr lang="fr-FR" sz="2800" dirty="0"/>
              <a:t>Un chantier permanent qui facilite les échanges entre institutions et entre professionnels</a:t>
            </a:r>
          </a:p>
        </p:txBody>
      </p:sp>
      <p:graphicFrame>
        <p:nvGraphicFramePr>
          <p:cNvPr id="4" name="Espace réservé du contenu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22245218"/>
              </p:ext>
            </p:extLst>
          </p:nvPr>
        </p:nvGraphicFramePr>
        <p:xfrm>
          <a:off x="677507" y="1526243"/>
          <a:ext cx="8596312" cy="50996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ZoneTexte 2"/>
          <p:cNvSpPr txBox="1"/>
          <p:nvPr/>
        </p:nvSpPr>
        <p:spPr>
          <a:xfrm>
            <a:off x="4386471" y="1775792"/>
            <a:ext cx="157700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fr-FR" sz="1400" dirty="0">
                <a:solidFill>
                  <a:schemeClr val="bg1"/>
                </a:solidFill>
              </a:rPr>
              <a:t>Rencontre entre des cultures professionnelles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6122504" y="3008244"/>
            <a:ext cx="189506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fr-FR" sz="1400" dirty="0">
                <a:solidFill>
                  <a:schemeClr val="bg1"/>
                </a:solidFill>
              </a:rPr>
              <a:t>Construction d’une clinique de l’adolescence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6241774" y="4473103"/>
            <a:ext cx="279620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>
              <a:defRPr/>
            </a:pPr>
            <a:r>
              <a:rPr lang="fr-FR" sz="1400" dirty="0">
                <a:solidFill>
                  <a:schemeClr val="bg1"/>
                </a:solidFill>
              </a:rPr>
              <a:t>Définition du champ d’intervention : prévention, accès aux soins/droits, intervention précoce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4147930" y="5645426"/>
            <a:ext cx="181554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>
              <a:defRPr/>
            </a:pPr>
            <a:r>
              <a:rPr lang="fr-FR" sz="1400" dirty="0">
                <a:solidFill>
                  <a:schemeClr val="bg1"/>
                </a:solidFill>
              </a:rPr>
              <a:t>Mise en place de nouvelles pratiques professionnelles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1839349" y="4626990"/>
            <a:ext cx="20302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fr-FR" dirty="0">
                <a:solidFill>
                  <a:schemeClr val="bg1"/>
                </a:solidFill>
              </a:rPr>
              <a:t>Partage d’outils, grilles de lecture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1987827" y="2735819"/>
            <a:ext cx="239864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fr-FR" sz="1600" dirty="0">
                <a:solidFill>
                  <a:schemeClr val="bg1"/>
                </a:solidFill>
              </a:rPr>
              <a:t>Expérimentation de nouvelles modalités de travail ensemble/à plusieurs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23565963"/>
      </p:ext>
    </p:extLst>
  </p:cSld>
  <p:clrMapOvr>
    <a:masterClrMapping/>
  </p:clrMapOvr>
  <p:transition spd="slow" advTm="36347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  <p:bldP spid="3" grpId="0"/>
      <p:bldP spid="5" grpId="0"/>
      <p:bldP spid="6" grpId="0"/>
      <p:bldP spid="7" grpId="0"/>
      <p:bldP spid="8" grpId="0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>
            <a:spLocks noGrp="1"/>
          </p:cNvSpPr>
          <p:nvPr>
            <p:ph type="title"/>
          </p:nvPr>
        </p:nvSpPr>
        <p:spPr>
          <a:xfrm>
            <a:off x="4647275" y="311154"/>
            <a:ext cx="4411501" cy="795130"/>
          </a:xfrm>
        </p:spPr>
        <p:txBody>
          <a:bodyPr/>
          <a:lstStyle/>
          <a:p>
            <a:r>
              <a:rPr lang="fr-FR" dirty="0"/>
              <a:t>La MDA, c’est quoi ?</a:t>
            </a:r>
          </a:p>
        </p:txBody>
      </p:sp>
      <p:graphicFrame>
        <p:nvGraphicFramePr>
          <p:cNvPr id="5" name="Espace réservé du contenu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01606268"/>
              </p:ext>
            </p:extLst>
          </p:nvPr>
        </p:nvGraphicFramePr>
        <p:xfrm>
          <a:off x="1923567" y="1039952"/>
          <a:ext cx="7525234" cy="54598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ZoneTexte 5"/>
          <p:cNvSpPr txBox="1"/>
          <p:nvPr/>
        </p:nvSpPr>
        <p:spPr>
          <a:xfrm>
            <a:off x="8306053" y="3198126"/>
            <a:ext cx="2011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Avec ou sans RDV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8945217" y="3943386"/>
            <a:ext cx="2011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Libre et gratuit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9058776" y="4655433"/>
            <a:ext cx="25179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Anonyme/confidentiel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9185645" y="5572050"/>
            <a:ext cx="15308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11-25 ans</a:t>
            </a:r>
          </a:p>
        </p:txBody>
      </p:sp>
      <p:pic>
        <p:nvPicPr>
          <p:cNvPr id="10" name="Picture 2" descr="DSC_004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1935" y="1084923"/>
            <a:ext cx="2834754" cy="18988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42282">
            <a:off x="726700" y="500957"/>
            <a:ext cx="2824918" cy="2110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1013825">
            <a:off x="619545" y="4296020"/>
            <a:ext cx="2694520" cy="180445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26534393"/>
      </p:ext>
    </p:extLst>
  </p:cSld>
  <p:clrMapOvr>
    <a:masterClrMapping/>
  </p:clrMapOvr>
  <p:transition spd="slow" advTm="30785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  <p:bldP spid="6" grpId="0"/>
      <p:bldP spid="7" grpId="0"/>
      <p:bldP spid="8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Un espace de travail où se retrouvent différents professionnels pour :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fr-FR" b="1" dirty="0"/>
              <a:t>Accueillir les jeunes dans leur globalité </a:t>
            </a:r>
          </a:p>
          <a:p>
            <a:r>
              <a:rPr lang="fr-FR" b="1" dirty="0"/>
              <a:t>Aider les jeunes et les familles à mieux comprendre leur situation et prendre en compte leurs demandes, attentes et ressources </a:t>
            </a:r>
          </a:p>
          <a:p>
            <a:r>
              <a:rPr lang="fr-FR" b="1" dirty="0"/>
              <a:t>Soutenir les jeunes dans leur autonomie et leur construction personnelle</a:t>
            </a:r>
          </a:p>
          <a:p>
            <a:r>
              <a:rPr lang="fr-FR" b="1" dirty="0"/>
              <a:t>Accompagner les jeunes dans leur(s) projet(s)</a:t>
            </a:r>
          </a:p>
          <a:p>
            <a:r>
              <a:rPr lang="fr-FR" b="1" dirty="0"/>
              <a:t>Evaluer les besoins/problématiques et faciliter l’orientation vers les dispositifs existants (droit commun et spécialisés)</a:t>
            </a:r>
          </a:p>
          <a:p>
            <a:r>
              <a:rPr lang="fr-FR" b="1" dirty="0"/>
              <a:t>Améliorer la connaissance de l’environnement (approche large) et s’appuyer sur les acteurs et dynamiques de territoire</a:t>
            </a:r>
          </a:p>
          <a:p>
            <a:r>
              <a:rPr lang="fr-FR" b="1" dirty="0"/>
              <a:t>Mettre en lien les professionnels du département (quelque soit leur secteur d’activité), les soutenir dans leur pratique et animer des groupes de travail/réseaux thématiques (parentalité, phobie/décrochage scolaire, animation jeunesse, Cube Santé …)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98726242"/>
      </p:ext>
    </p:extLst>
  </p:cSld>
  <p:clrMapOvr>
    <a:masterClrMapping/>
  </p:clrMapOvr>
  <p:transition spd="slow" advTm="3136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77333" y="284826"/>
            <a:ext cx="8916833" cy="783102"/>
          </a:xfrm>
        </p:spPr>
        <p:txBody>
          <a:bodyPr>
            <a:normAutofit/>
          </a:bodyPr>
          <a:lstStyle/>
          <a:p>
            <a:r>
              <a:rPr lang="fr-FR" sz="2800" dirty="0"/>
              <a:t>Une équipe pluridisciplinaire et </a:t>
            </a:r>
            <a:r>
              <a:rPr lang="fr-FR" sz="2800" dirty="0" err="1"/>
              <a:t>inter-institutionnelle</a:t>
            </a:r>
            <a:endParaRPr lang="fr-FR" sz="2800" dirty="0"/>
          </a:p>
        </p:txBody>
      </p:sp>
      <p:graphicFrame>
        <p:nvGraphicFramePr>
          <p:cNvPr id="4" name="Espace réservé du contenu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54259318"/>
              </p:ext>
            </p:extLst>
          </p:nvPr>
        </p:nvGraphicFramePr>
        <p:xfrm>
          <a:off x="837594" y="1203199"/>
          <a:ext cx="8596312" cy="51498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ZoneTexte 4"/>
          <p:cNvSpPr txBox="1"/>
          <p:nvPr/>
        </p:nvSpPr>
        <p:spPr>
          <a:xfrm>
            <a:off x="3367767" y="3567286"/>
            <a:ext cx="16037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Soit 0,5 ETP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5367131" y="2107095"/>
            <a:ext cx="16167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fr-FR" dirty="0">
                <a:solidFill>
                  <a:schemeClr val="bg1"/>
                </a:solidFill>
              </a:rPr>
              <a:t>PERMANENTS</a:t>
            </a:r>
          </a:p>
          <a:p>
            <a:pPr lvl="0"/>
            <a:r>
              <a:rPr lang="fr-FR" dirty="0">
                <a:solidFill>
                  <a:schemeClr val="bg1"/>
                </a:solidFill>
              </a:rPr>
              <a:t>(salariés de l’association)</a:t>
            </a:r>
          </a:p>
          <a:p>
            <a:pPr lvl="0"/>
            <a:r>
              <a:rPr lang="fr-FR" dirty="0">
                <a:solidFill>
                  <a:schemeClr val="bg1"/>
                </a:solidFill>
              </a:rPr>
              <a:t>4,5 ETP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7302361" y="1051539"/>
            <a:ext cx="2131545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fr-FR" sz="1200" dirty="0">
                <a:solidFill>
                  <a:schemeClr val="bg1"/>
                </a:solidFill>
              </a:rPr>
              <a:t>Secrétaire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fr-FR" sz="1400" dirty="0"/>
              <a:t>2 secrétaires (1 ETP)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fr-FR" sz="1200" dirty="0"/>
              <a:t>R</a:t>
            </a:r>
            <a:r>
              <a:rPr lang="fr-FR" sz="1400" dirty="0"/>
              <a:t>esponsable/</a:t>
            </a:r>
            <a:r>
              <a:rPr lang="fr-FR" sz="1400" dirty="0" err="1"/>
              <a:t>coordo</a:t>
            </a:r>
            <a:endParaRPr lang="fr-FR" sz="1400" dirty="0"/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fr-FR" sz="1400" dirty="0"/>
              <a:t>Éducateur spécialisé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fr-FR" sz="1400" dirty="0"/>
              <a:t>CESF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fr-FR" sz="1400" dirty="0"/>
              <a:t>Chargée de projet (0,5 ETP)</a:t>
            </a:r>
          </a:p>
          <a:p>
            <a:pPr lvl="0"/>
            <a:endParaRPr lang="fr-FR" sz="1400" dirty="0"/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fr-FR" sz="1400" i="1" dirty="0"/>
              <a:t>Animateur GEM Ado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5247454" y="3968247"/>
            <a:ext cx="196049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fr-FR" dirty="0">
                <a:solidFill>
                  <a:schemeClr val="bg1"/>
                </a:solidFill>
              </a:rPr>
              <a:t>PERMANENTS</a:t>
            </a:r>
          </a:p>
          <a:p>
            <a:pPr lvl="0"/>
            <a:r>
              <a:rPr lang="fr-FR" dirty="0">
                <a:solidFill>
                  <a:schemeClr val="bg1"/>
                </a:solidFill>
              </a:rPr>
              <a:t>(mise à disposition du CH/PIJ)</a:t>
            </a:r>
          </a:p>
          <a:p>
            <a:pPr lvl="0"/>
            <a:r>
              <a:rPr lang="fr-FR" sz="1600" dirty="0">
                <a:solidFill>
                  <a:schemeClr val="bg1"/>
                </a:solidFill>
              </a:rPr>
              <a:t>1 ETP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7207951" y="4704546"/>
            <a:ext cx="2133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fr-FR" sz="1400" dirty="0"/>
              <a:t>Psychologue </a:t>
            </a:r>
          </a:p>
          <a:p>
            <a:pPr lvl="0"/>
            <a:r>
              <a:rPr lang="fr-FR" sz="1400" dirty="0"/>
              <a:t>	(0,7 ETP)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fr-FR" sz="1400" dirty="0"/>
              <a:t>Pédopsychiatre </a:t>
            </a:r>
          </a:p>
          <a:p>
            <a:pPr lvl="0"/>
            <a:r>
              <a:rPr lang="fr-FR" sz="1400" dirty="0"/>
              <a:t>	(0,3 ETP)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3385112" y="3923501"/>
            <a:ext cx="1569026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>
                <a:solidFill>
                  <a:schemeClr val="bg1"/>
                </a:solidFill>
              </a:rPr>
              <a:t>PARTENAIRES</a:t>
            </a:r>
          </a:p>
          <a:p>
            <a:r>
              <a:rPr lang="fr-FR" sz="1400" dirty="0">
                <a:solidFill>
                  <a:schemeClr val="bg1"/>
                </a:solidFill>
              </a:rPr>
              <a:t>CSAPA  </a:t>
            </a:r>
          </a:p>
          <a:p>
            <a:r>
              <a:rPr lang="fr-FR" sz="1400" dirty="0">
                <a:solidFill>
                  <a:schemeClr val="bg1"/>
                </a:solidFill>
              </a:rPr>
              <a:t>CAMPA</a:t>
            </a:r>
          </a:p>
          <a:p>
            <a:r>
              <a:rPr lang="fr-FR" sz="1400" dirty="0">
                <a:solidFill>
                  <a:schemeClr val="bg1"/>
                </a:solidFill>
              </a:rPr>
              <a:t>EPICE 82 Professionnels libéraux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1159157" y="4375995"/>
            <a:ext cx="2088107" cy="1611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 defTabSz="6223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 typeface="Arial" panose="020B0604020202020204" pitchFamily="34" charset="0"/>
              <a:buChar char="•"/>
            </a:pPr>
            <a:r>
              <a:rPr lang="fr-FR" sz="1400" dirty="0"/>
              <a:t>2 médecins </a:t>
            </a:r>
            <a:r>
              <a:rPr lang="fr-FR" sz="1400" dirty="0" err="1"/>
              <a:t>addicto</a:t>
            </a:r>
            <a:endParaRPr lang="fr-FR" sz="1400" dirty="0"/>
          </a:p>
          <a:p>
            <a:pPr marL="285750" lvl="0" indent="-285750" defTabSz="6223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 typeface="Arial" panose="020B0604020202020204" pitchFamily="34" charset="0"/>
              <a:buChar char="•"/>
            </a:pPr>
            <a:r>
              <a:rPr lang="fr-FR" sz="1400" dirty="0"/>
              <a:t>Psychologue </a:t>
            </a:r>
          </a:p>
          <a:p>
            <a:pPr marL="285750" lvl="0" indent="-285750" defTabSz="6223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 typeface="Arial" panose="020B0604020202020204" pitchFamily="34" charset="0"/>
              <a:buChar char="•"/>
            </a:pPr>
            <a:r>
              <a:rPr lang="fr-FR" sz="1400" dirty="0"/>
              <a:t>2 éducateur/</a:t>
            </a:r>
            <a:r>
              <a:rPr lang="fr-FR" sz="1400" dirty="0" err="1"/>
              <a:t>trice</a:t>
            </a:r>
            <a:endParaRPr lang="fr-FR" sz="1400" dirty="0"/>
          </a:p>
          <a:p>
            <a:pPr marL="285750" lvl="0" indent="-285750" defTabSz="6223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 typeface="Arial" panose="020B0604020202020204" pitchFamily="34" charset="0"/>
              <a:buChar char="•"/>
            </a:pPr>
            <a:r>
              <a:rPr lang="fr-FR" sz="1400" dirty="0"/>
              <a:t>1 directeur</a:t>
            </a:r>
          </a:p>
          <a:p>
            <a:pPr marL="285750" lvl="0" indent="-285750" defTabSz="6223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 typeface="Arial" panose="020B0604020202020204" pitchFamily="34" charset="0"/>
              <a:buChar char="•"/>
            </a:pPr>
            <a:r>
              <a:rPr lang="fr-FR" sz="1400" dirty="0"/>
              <a:t>Infirmier psy</a:t>
            </a:r>
          </a:p>
          <a:p>
            <a:pPr marL="285750" lvl="0" indent="-285750" defTabSz="6223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 typeface="Arial" panose="020B0604020202020204" pitchFamily="34" charset="0"/>
              <a:buChar char="•"/>
            </a:pPr>
            <a:r>
              <a:rPr lang="fr-FR" sz="1400" dirty="0"/>
              <a:t>2 médecins généralistes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3500900" y="1969744"/>
            <a:ext cx="1453238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fr-FR" sz="1600" b="1" dirty="0">
                <a:solidFill>
                  <a:schemeClr val="bg1"/>
                </a:solidFill>
              </a:rPr>
              <a:t>PARTENAIRES</a:t>
            </a:r>
            <a:r>
              <a:rPr lang="fr-FR" sz="1400" dirty="0">
                <a:solidFill>
                  <a:schemeClr val="bg1"/>
                </a:solidFill>
              </a:rPr>
              <a:t> </a:t>
            </a:r>
          </a:p>
          <a:p>
            <a:pPr lvl="0"/>
            <a:r>
              <a:rPr lang="fr-FR" sz="1400" dirty="0">
                <a:solidFill>
                  <a:schemeClr val="bg1"/>
                </a:solidFill>
              </a:rPr>
              <a:t>Professionnels libéraux</a:t>
            </a:r>
          </a:p>
          <a:p>
            <a:pPr lvl="0"/>
            <a:r>
              <a:rPr lang="fr-FR" sz="1400" dirty="0">
                <a:solidFill>
                  <a:schemeClr val="bg1"/>
                </a:solidFill>
              </a:rPr>
              <a:t>CMP adulte et CDAD</a:t>
            </a:r>
          </a:p>
          <a:p>
            <a:pPr lvl="0"/>
            <a:r>
              <a:rPr lang="fr-FR" sz="1400" dirty="0">
                <a:solidFill>
                  <a:schemeClr val="bg1"/>
                </a:solidFill>
              </a:rPr>
              <a:t> (à la demande)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1289974" y="2107095"/>
            <a:ext cx="168954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fr-FR" sz="1400" dirty="0"/>
              <a:t>Infirmière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fr-FR" sz="1400" dirty="0"/>
              <a:t>Diététicienne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fr-FR" sz="1400" dirty="0"/>
              <a:t>Juriste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56725744"/>
      </p:ext>
    </p:extLst>
  </p:cSld>
  <p:clrMapOvr>
    <a:masterClrMapping/>
  </p:clrMapOvr>
  <p:transition spd="slow" advTm="40829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  <p:bldP spid="5" grpId="0"/>
      <p:bldP spid="3" grpId="0"/>
      <p:bldP spid="6" grpId="0"/>
      <p:bldP spid="7" grpId="0"/>
      <p:bldP spid="8" grpId="0"/>
      <p:bldP spid="9" grpId="0"/>
      <p:bldP spid="10" grpId="0"/>
      <p:bldP spid="11" grpId="0"/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11744" y="243840"/>
            <a:ext cx="9127848" cy="811237"/>
          </a:xfrm>
        </p:spPr>
        <p:txBody>
          <a:bodyPr>
            <a:normAutofit/>
          </a:bodyPr>
          <a:lstStyle/>
          <a:p>
            <a:r>
              <a:rPr lang="fr-FR" sz="3200" dirty="0"/>
              <a:t>Différents espaces d’accueil et portes d’entrée</a:t>
            </a:r>
          </a:p>
        </p:txBody>
      </p:sp>
      <p:graphicFrame>
        <p:nvGraphicFramePr>
          <p:cNvPr id="4" name="Espace réservé du contenu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45970815"/>
              </p:ext>
            </p:extLst>
          </p:nvPr>
        </p:nvGraphicFramePr>
        <p:xfrm>
          <a:off x="677863" y="1055688"/>
          <a:ext cx="8596312" cy="53308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Pentagone 2"/>
          <p:cNvSpPr/>
          <p:nvPr/>
        </p:nvSpPr>
        <p:spPr>
          <a:xfrm rot="1636130">
            <a:off x="9422296" y="2610677"/>
            <a:ext cx="1709530" cy="1524001"/>
          </a:xfrm>
          <a:prstGeom prst="pent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ZoneTexte 4"/>
          <p:cNvSpPr txBox="1"/>
          <p:nvPr/>
        </p:nvSpPr>
        <p:spPr>
          <a:xfrm rot="1748336">
            <a:off x="9647582" y="3193774"/>
            <a:ext cx="13517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Interventions extérieures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61897468"/>
      </p:ext>
    </p:extLst>
  </p:cSld>
  <p:clrMapOvr>
    <a:masterClrMapping/>
  </p:clrMapOvr>
  <p:transition spd="slow" advTm="13406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Différents espaces de coordination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Réunion d’équipe et de partenaires</a:t>
            </a:r>
          </a:p>
          <a:p>
            <a:r>
              <a:rPr lang="fr-FR" dirty="0"/>
              <a:t>Dispositif pluridisciplinaire d’analyse de situation</a:t>
            </a:r>
          </a:p>
          <a:p>
            <a:r>
              <a:rPr lang="fr-FR" dirty="0"/>
              <a:t>Groupes de travail thématiques : parentalité, phobie scolaire, Cube santé …</a:t>
            </a:r>
          </a:p>
          <a:p>
            <a:r>
              <a:rPr lang="fr-FR" dirty="0"/>
              <a:t>Groupe d’analyse des pratiques autour de la CJC </a:t>
            </a:r>
          </a:p>
          <a:p>
            <a:r>
              <a:rPr lang="fr-FR" dirty="0"/>
              <a:t>Comité technique de l’association (</a:t>
            </a:r>
            <a:r>
              <a:rPr lang="fr-FR" dirty="0" err="1"/>
              <a:t>Résado</a:t>
            </a:r>
            <a:r>
              <a:rPr lang="fr-FR" dirty="0"/>
              <a:t>/MDA/GEM Ado)</a:t>
            </a:r>
          </a:p>
          <a:p>
            <a:r>
              <a:rPr lang="fr-FR" dirty="0"/>
              <a:t>Comité de suivi annuel </a:t>
            </a:r>
          </a:p>
          <a:p>
            <a:r>
              <a:rPr lang="fr-FR" dirty="0"/>
              <a:t>Formation, sensibilisation, journée de réflexion</a:t>
            </a:r>
          </a:p>
          <a:p>
            <a:r>
              <a:rPr lang="fr-FR" dirty="0"/>
              <a:t>Inscription dans des réseaux d’acteurs : MDA/PAEJ</a:t>
            </a:r>
            <a:r>
              <a:rPr lang="fr-FR"/>
              <a:t>, animation </a:t>
            </a:r>
            <a:r>
              <a:rPr lang="fr-FR" dirty="0"/>
              <a:t>jeunesse, Pôle Régional de Compétence en Education pour la santé, Cultures du Cœur, collectif Semaines d’Information en </a:t>
            </a:r>
            <a:r>
              <a:rPr lang="fr-FR"/>
              <a:t>Santé Mentale (GEM) </a:t>
            </a:r>
            <a:r>
              <a:rPr lang="fr-FR" dirty="0"/>
              <a:t>…</a:t>
            </a:r>
          </a:p>
          <a:p>
            <a:endParaRPr lang="fr-FR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76085487"/>
      </p:ext>
    </p:extLst>
  </p:cSld>
  <p:clrMapOvr>
    <a:masterClrMapping/>
  </p:clrMapOvr>
  <p:transition spd="slow" advTm="29682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4.1|4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|7.7|2.5|4|5.2|4|3.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|4.4|2.3|5.3|4.6|4|3.7|3.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|3.3|5.7|2.7|2.8|2.4|4.7|3.5|2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|3.3|3.3|2.4|2.4|1.5|1.7|2.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3.8|2|4.4|4|2.6|4.7|3.8|1.6|4.1|1.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2.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2.6|2.5|3.7|3.3|2.4|2.5|1.5|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4.5|3|3.4|3.2|2|2.5|3|1.6|2.8|2.1|2.2|2.3|3.4|4.1|5.5|3|3.8|3.1|3.5|2|2|4|2.3|3.5|2.8"/>
</p:tagLst>
</file>

<file path=ppt/theme/theme1.xml><?xml version="1.0" encoding="utf-8"?>
<a:theme xmlns:a="http://schemas.openxmlformats.org/drawingml/2006/main" name="Facette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888</TotalTime>
  <Words>683</Words>
  <Application>Microsoft Office PowerPoint</Application>
  <PresentationFormat>Grand écran</PresentationFormat>
  <Paragraphs>134</Paragraphs>
  <Slides>10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10</vt:i4>
      </vt:variant>
    </vt:vector>
  </HeadingPairs>
  <TitlesOfParts>
    <vt:vector size="14" baseType="lpstr">
      <vt:lpstr>Arial</vt:lpstr>
      <vt:lpstr>Trebuchet MS</vt:lpstr>
      <vt:lpstr>Wingdings 3</vt:lpstr>
      <vt:lpstr>Facette</vt:lpstr>
      <vt:lpstr>Maison des Ados 82</vt:lpstr>
      <vt:lpstr>HISTORIQUE DE LA CREATION DU DISPOSITIF MDA</vt:lpstr>
      <vt:lpstr>Un dispositif mutualisé, évolutif et intégratif </vt:lpstr>
      <vt:lpstr>Un chantier permanent qui facilite les échanges entre institutions et entre professionnels</vt:lpstr>
      <vt:lpstr>La MDA, c’est quoi ?</vt:lpstr>
      <vt:lpstr>Un espace de travail où se retrouvent différents professionnels pour :</vt:lpstr>
      <vt:lpstr>Une équipe pluridisciplinaire et inter-institutionnelle</vt:lpstr>
      <vt:lpstr>Différents espaces d’accueil et portes d’entrée</vt:lpstr>
      <vt:lpstr>Différents espaces de coordination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Maison des Ados 82</dc:title>
  <dc:creator>Ingrid</dc:creator>
  <cp:lastModifiedBy>Ingrid</cp:lastModifiedBy>
  <cp:revision>77</cp:revision>
  <cp:lastPrinted>2016-10-12T12:14:05Z</cp:lastPrinted>
  <dcterms:created xsi:type="dcterms:W3CDTF">2016-10-07T16:22:24Z</dcterms:created>
  <dcterms:modified xsi:type="dcterms:W3CDTF">2016-10-12T17:15:06Z</dcterms:modified>
</cp:coreProperties>
</file>